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notesMasterIdLst>
    <p:notesMasterId r:id="rId12"/>
  </p:notesMasterIdLst>
  <p:sldIdLst>
    <p:sldId id="256" r:id="rId2"/>
    <p:sldId id="257" r:id="rId3"/>
    <p:sldId id="258" r:id="rId4"/>
    <p:sldId id="260" r:id="rId5"/>
    <p:sldId id="259" r:id="rId6"/>
    <p:sldId id="262" r:id="rId7"/>
    <p:sldId id="261"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FAA435-5112-41CD-B295-E3FAA05041BE}" v="1259" dt="2023-11-12T17:12:28.574"/>
    <p1510:client id="{A43034F5-0E6E-B34B-AA4E-8D65CAE88315}" v="60" dt="2023-11-12T12:10:50.4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63" autoAdjust="0"/>
    <p:restoredTop sz="78339" autoAdjust="0"/>
  </p:normalViewPr>
  <p:slideViewPr>
    <p:cSldViewPr snapToGrid="0">
      <p:cViewPr>
        <p:scale>
          <a:sx n="125" d="100"/>
          <a:sy n="125" d="100"/>
        </p:scale>
        <p:origin x="844" y="9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hil salunkhe" userId="e5e435c095fe653e" providerId="LiveId" clId="{A43034F5-0E6E-B34B-AA4E-8D65CAE88315}"/>
    <pc:docChg chg="undo custSel modSld">
      <pc:chgData name="mithil salunkhe" userId="e5e435c095fe653e" providerId="LiveId" clId="{A43034F5-0E6E-B34B-AA4E-8D65CAE88315}" dt="2023-11-12T12:10:50.434" v="129" actId="20577"/>
      <pc:docMkLst>
        <pc:docMk/>
      </pc:docMkLst>
      <pc:sldChg chg="modSp mod">
        <pc:chgData name="mithil salunkhe" userId="e5e435c095fe653e" providerId="LiveId" clId="{A43034F5-0E6E-B34B-AA4E-8D65CAE88315}" dt="2023-11-10T18:04:10.334" v="69" actId="20577"/>
        <pc:sldMkLst>
          <pc:docMk/>
          <pc:sldMk cId="1355598647" sldId="256"/>
        </pc:sldMkLst>
        <pc:spChg chg="mod">
          <ac:chgData name="mithil salunkhe" userId="e5e435c095fe653e" providerId="LiveId" clId="{A43034F5-0E6E-B34B-AA4E-8D65CAE88315}" dt="2023-11-10T18:04:10.334" v="69" actId="20577"/>
          <ac:spMkLst>
            <pc:docMk/>
            <pc:sldMk cId="1355598647" sldId="256"/>
            <ac:spMk id="3" creationId="{19D89A40-3204-D040-BFF4-56B6AC13350B}"/>
          </ac:spMkLst>
        </pc:spChg>
      </pc:sldChg>
      <pc:sldChg chg="modSp mod">
        <pc:chgData name="mithil salunkhe" userId="e5e435c095fe653e" providerId="LiveId" clId="{A43034F5-0E6E-B34B-AA4E-8D65CAE88315}" dt="2023-11-07T09:17:00.619" v="1" actId="20577"/>
        <pc:sldMkLst>
          <pc:docMk/>
          <pc:sldMk cId="1746721181" sldId="258"/>
        </pc:sldMkLst>
        <pc:spChg chg="mod">
          <ac:chgData name="mithil salunkhe" userId="e5e435c095fe653e" providerId="LiveId" clId="{A43034F5-0E6E-B34B-AA4E-8D65CAE88315}" dt="2023-11-07T09:17:00.619" v="1" actId="20577"/>
          <ac:spMkLst>
            <pc:docMk/>
            <pc:sldMk cId="1746721181" sldId="258"/>
            <ac:spMk id="3" creationId="{A8D7A54E-8C04-5AEA-4025-1698A2CE3522}"/>
          </ac:spMkLst>
        </pc:spChg>
      </pc:sldChg>
      <pc:sldChg chg="addSp delSp modSp mod setClrOvrMap modNotesTx">
        <pc:chgData name="mithil salunkhe" userId="e5e435c095fe653e" providerId="LiveId" clId="{A43034F5-0E6E-B34B-AA4E-8D65CAE88315}" dt="2023-11-12T12:09:15.286" v="74" actId="20577"/>
        <pc:sldMkLst>
          <pc:docMk/>
          <pc:sldMk cId="3975704737" sldId="259"/>
        </pc:sldMkLst>
        <pc:spChg chg="mod">
          <ac:chgData name="mithil salunkhe" userId="e5e435c095fe653e" providerId="LiveId" clId="{A43034F5-0E6E-B34B-AA4E-8D65CAE88315}" dt="2023-11-10T18:01:52.089" v="8" actId="26606"/>
          <ac:spMkLst>
            <pc:docMk/>
            <pc:sldMk cId="3975704737" sldId="259"/>
            <ac:spMk id="2" creationId="{740495F5-04CE-DEC4-A28A-1CEAAA03182E}"/>
          </ac:spMkLst>
        </pc:spChg>
        <pc:spChg chg="add del mod">
          <ac:chgData name="mithil salunkhe" userId="e5e435c095fe653e" providerId="LiveId" clId="{A43034F5-0E6E-B34B-AA4E-8D65CAE88315}" dt="2023-11-10T18:01:58.006" v="12" actId="767"/>
          <ac:spMkLst>
            <pc:docMk/>
            <pc:sldMk cId="3975704737" sldId="259"/>
            <ac:spMk id="3" creationId="{F891A9E3-6C32-E3E6-2E22-7F44137AEA88}"/>
          </ac:spMkLst>
        </pc:spChg>
        <pc:spChg chg="add del">
          <ac:chgData name="mithil salunkhe" userId="e5e435c095fe653e" providerId="LiveId" clId="{A43034F5-0E6E-B34B-AA4E-8D65CAE88315}" dt="2023-11-10T18:01:52.089" v="8" actId="26606"/>
          <ac:spMkLst>
            <pc:docMk/>
            <pc:sldMk cId="3975704737" sldId="259"/>
            <ac:spMk id="77" creationId="{E7218290-08E7-4AB8-8549-F625B01F0DCB}"/>
          </ac:spMkLst>
        </pc:spChg>
        <pc:spChg chg="add del">
          <ac:chgData name="mithil salunkhe" userId="e5e435c095fe653e" providerId="LiveId" clId="{A43034F5-0E6E-B34B-AA4E-8D65CAE88315}" dt="2023-11-10T18:01:52.089" v="8" actId="26606"/>
          <ac:spMkLst>
            <pc:docMk/>
            <pc:sldMk cId="3975704737" sldId="259"/>
            <ac:spMk id="79" creationId="{CE9A9457-874F-4EEB-BF07-9CEA561C1196}"/>
          </ac:spMkLst>
        </pc:spChg>
        <pc:spChg chg="add del">
          <ac:chgData name="mithil salunkhe" userId="e5e435c095fe653e" providerId="LiveId" clId="{A43034F5-0E6E-B34B-AA4E-8D65CAE88315}" dt="2023-11-10T18:01:52.089" v="8" actId="26606"/>
          <ac:spMkLst>
            <pc:docMk/>
            <pc:sldMk cId="3975704737" sldId="259"/>
            <ac:spMk id="81" creationId="{D7DD8518-4289-43CE-9E36-8E7E0D7DDF70}"/>
          </ac:spMkLst>
        </pc:spChg>
        <pc:spChg chg="add del">
          <ac:chgData name="mithil salunkhe" userId="e5e435c095fe653e" providerId="LiveId" clId="{A43034F5-0E6E-B34B-AA4E-8D65CAE88315}" dt="2023-11-10T18:01:52.089" v="8" actId="26606"/>
          <ac:spMkLst>
            <pc:docMk/>
            <pc:sldMk cId="3975704737" sldId="259"/>
            <ac:spMk id="82" creationId="{F891A9E3-6C32-E3E6-2E22-7F44137AEA88}"/>
          </ac:spMkLst>
        </pc:spChg>
        <pc:graphicFrameChg chg="mod modGraphic">
          <ac:chgData name="mithil salunkhe" userId="e5e435c095fe653e" providerId="LiveId" clId="{A43034F5-0E6E-B34B-AA4E-8D65CAE88315}" dt="2023-11-10T18:02:04.332" v="15" actId="14100"/>
          <ac:graphicFrameMkLst>
            <pc:docMk/>
            <pc:sldMk cId="3975704737" sldId="259"/>
            <ac:graphicFrameMk id="6" creationId="{1FC9C8FD-D2A7-D3CC-7D5E-D5E8B4A84439}"/>
          </ac:graphicFrameMkLst>
        </pc:graphicFrameChg>
        <pc:picChg chg="mod">
          <ac:chgData name="mithil salunkhe" userId="e5e435c095fe653e" providerId="LiveId" clId="{A43034F5-0E6E-B34B-AA4E-8D65CAE88315}" dt="2023-11-10T18:01:57.265" v="10" actId="1076"/>
          <ac:picMkLst>
            <pc:docMk/>
            <pc:sldMk cId="3975704737" sldId="259"/>
            <ac:picMk id="5" creationId="{E79E3EA8-5965-0CFD-0C5D-5B5109B56E6A}"/>
          </ac:picMkLst>
        </pc:picChg>
      </pc:sldChg>
      <pc:sldChg chg="modNotesTx">
        <pc:chgData name="mithil salunkhe" userId="e5e435c095fe653e" providerId="LiveId" clId="{A43034F5-0E6E-B34B-AA4E-8D65CAE88315}" dt="2023-11-12T12:10:17.430" v="128"/>
        <pc:sldMkLst>
          <pc:docMk/>
          <pc:sldMk cId="3189971698" sldId="261"/>
        </pc:sldMkLst>
      </pc:sldChg>
      <pc:sldChg chg="modNotesTx">
        <pc:chgData name="mithil salunkhe" userId="e5e435c095fe653e" providerId="LiveId" clId="{A43034F5-0E6E-B34B-AA4E-8D65CAE88315}" dt="2023-11-12T12:10:50.434" v="129" actId="20577"/>
        <pc:sldMkLst>
          <pc:docMk/>
          <pc:sldMk cId="1144745845" sldId="263"/>
        </pc:sldMkLst>
      </pc:sldChg>
    </pc:docChg>
  </pc:docChgLst>
  <pc:docChgLst>
    <pc:chgData name="mithil salunkhe" userId="e5e435c095fe653e" providerId="LiveId" clId="{3BFAA435-5112-41CD-B295-E3FAA05041BE}"/>
    <pc:docChg chg="undo redo custSel addSld delSld modSld sldOrd modMainMaster">
      <pc:chgData name="mithil salunkhe" userId="e5e435c095fe653e" providerId="LiveId" clId="{3BFAA435-5112-41CD-B295-E3FAA05041BE}" dt="2023-11-12T17:20:49.755" v="5359"/>
      <pc:docMkLst>
        <pc:docMk/>
      </pc:docMkLst>
      <pc:sldChg chg="delSp modSp mod setBg setClrOvrMap delDesignElem">
        <pc:chgData name="mithil salunkhe" userId="e5e435c095fe653e" providerId="LiveId" clId="{3BFAA435-5112-41CD-B295-E3FAA05041BE}" dt="2023-11-11T04:40:24.545" v="2381" actId="26606"/>
        <pc:sldMkLst>
          <pc:docMk/>
          <pc:sldMk cId="1355598647" sldId="256"/>
        </pc:sldMkLst>
        <pc:spChg chg="mod">
          <ac:chgData name="mithil salunkhe" userId="e5e435c095fe653e" providerId="LiveId" clId="{3BFAA435-5112-41CD-B295-E3FAA05041BE}" dt="2023-11-11T04:40:24.545" v="2381" actId="26606"/>
          <ac:spMkLst>
            <pc:docMk/>
            <pc:sldMk cId="1355598647" sldId="256"/>
            <ac:spMk id="2" creationId="{6D88342E-7800-575B-BDDE-32DB217B700A}"/>
          </ac:spMkLst>
        </pc:spChg>
        <pc:spChg chg="mod">
          <ac:chgData name="mithil salunkhe" userId="e5e435c095fe653e" providerId="LiveId" clId="{3BFAA435-5112-41CD-B295-E3FAA05041BE}" dt="2023-11-11T04:40:24.545" v="2381" actId="26606"/>
          <ac:spMkLst>
            <pc:docMk/>
            <pc:sldMk cId="1355598647" sldId="256"/>
            <ac:spMk id="3" creationId="{19D89A40-3204-D040-BFF4-56B6AC13350B}"/>
          </ac:spMkLst>
        </pc:spChg>
        <pc:spChg chg="del">
          <ac:chgData name="mithil salunkhe" userId="e5e435c095fe653e" providerId="LiveId" clId="{3BFAA435-5112-41CD-B295-E3FAA05041BE}" dt="2023-11-11T04:40:08.637" v="2377"/>
          <ac:spMkLst>
            <pc:docMk/>
            <pc:sldMk cId="1355598647" sldId="256"/>
            <ac:spMk id="33" creationId="{B1C3281D-A46F-4842-9340-4CBC29E1B260}"/>
          </ac:spMkLst>
        </pc:spChg>
        <pc:picChg chg="mod">
          <ac:chgData name="mithil salunkhe" userId="e5e435c095fe653e" providerId="LiveId" clId="{3BFAA435-5112-41CD-B295-E3FAA05041BE}" dt="2023-11-11T04:40:24.545" v="2381" actId="26606"/>
          <ac:picMkLst>
            <pc:docMk/>
            <pc:sldMk cId="1355598647" sldId="256"/>
            <ac:picMk id="4" creationId="{B0D81239-30C1-C788-E4CB-1AF4DCF896EF}"/>
          </ac:picMkLst>
        </pc:picChg>
        <pc:cxnChg chg="del">
          <ac:chgData name="mithil salunkhe" userId="e5e435c095fe653e" providerId="LiveId" clId="{3BFAA435-5112-41CD-B295-E3FAA05041BE}" dt="2023-11-11T04:40:08.637" v="2377"/>
          <ac:cxnSpMkLst>
            <pc:docMk/>
            <pc:sldMk cId="1355598647" sldId="256"/>
            <ac:cxnSpMk id="35" creationId="{D4EDB048-C82F-4E9B-BCE9-3D1DBE5D59CE}"/>
          </ac:cxnSpMkLst>
        </pc:cxnChg>
      </pc:sldChg>
      <pc:sldChg chg="addSp delSp modSp mod setBg setClrOvrMap delDesignElem">
        <pc:chgData name="mithil salunkhe" userId="e5e435c095fe653e" providerId="LiveId" clId="{3BFAA435-5112-41CD-B295-E3FAA05041BE}" dt="2023-11-12T01:34:15.492" v="3140" actId="12100"/>
        <pc:sldMkLst>
          <pc:docMk/>
          <pc:sldMk cId="3812843206" sldId="257"/>
        </pc:sldMkLst>
        <pc:spChg chg="mod">
          <ac:chgData name="mithil salunkhe" userId="e5e435c095fe653e" providerId="LiveId" clId="{3BFAA435-5112-41CD-B295-E3FAA05041BE}" dt="2023-11-12T01:33:57.125" v="3139" actId="26606"/>
          <ac:spMkLst>
            <pc:docMk/>
            <pc:sldMk cId="3812843206" sldId="257"/>
            <ac:spMk id="2" creationId="{3CC1B403-E954-BE40-4DFA-FC58FCD304C7}"/>
          </ac:spMkLst>
        </pc:spChg>
        <pc:spChg chg="del">
          <ac:chgData name="mithil salunkhe" userId="e5e435c095fe653e" providerId="LiveId" clId="{3BFAA435-5112-41CD-B295-E3FAA05041BE}" dt="2023-11-11T04:40:08.637" v="2377"/>
          <ac:spMkLst>
            <pc:docMk/>
            <pc:sldMk cId="3812843206" sldId="257"/>
            <ac:spMk id="10" creationId="{1C8B38D4-9D92-4608-A16B-260E8CC21335}"/>
          </ac:spMkLst>
        </pc:spChg>
        <pc:spChg chg="add del">
          <ac:chgData name="mithil salunkhe" userId="e5e435c095fe653e" providerId="LiveId" clId="{3BFAA435-5112-41CD-B295-E3FAA05041BE}" dt="2023-11-12T01:33:57.125" v="3139" actId="26606"/>
          <ac:spMkLst>
            <pc:docMk/>
            <pc:sldMk cId="3812843206" sldId="257"/>
            <ac:spMk id="11" creationId="{9228552E-C8B1-4A80-8448-0787CE0FC704}"/>
          </ac:spMkLst>
        </pc:spChg>
        <pc:spChg chg="add">
          <ac:chgData name="mithil salunkhe" userId="e5e435c095fe653e" providerId="LiveId" clId="{3BFAA435-5112-41CD-B295-E3FAA05041BE}" dt="2023-11-12T01:33:57.125" v="3139" actId="26606"/>
          <ac:spMkLst>
            <pc:docMk/>
            <pc:sldMk cId="3812843206" sldId="257"/>
            <ac:spMk id="16" creationId="{362810D9-2C5A-477D-949C-C191895477F3}"/>
          </ac:spMkLst>
        </pc:spChg>
        <pc:spChg chg="add">
          <ac:chgData name="mithil salunkhe" userId="e5e435c095fe653e" providerId="LiveId" clId="{3BFAA435-5112-41CD-B295-E3FAA05041BE}" dt="2023-11-12T01:33:57.125" v="3139" actId="26606"/>
          <ac:spMkLst>
            <pc:docMk/>
            <pc:sldMk cId="3812843206" sldId="257"/>
            <ac:spMk id="18" creationId="{081E4A58-353D-44AE-B2FC-2A74E2E400F7}"/>
          </ac:spMkLst>
        </pc:spChg>
        <pc:graphicFrameChg chg="mod modGraphic">
          <ac:chgData name="mithil salunkhe" userId="e5e435c095fe653e" providerId="LiveId" clId="{3BFAA435-5112-41CD-B295-E3FAA05041BE}" dt="2023-11-12T01:34:15.492" v="3140" actId="12100"/>
          <ac:graphicFrameMkLst>
            <pc:docMk/>
            <pc:sldMk cId="3812843206" sldId="257"/>
            <ac:graphicFrameMk id="5" creationId="{7FE849C0-330D-BD1F-563F-16FA836881CA}"/>
          </ac:graphicFrameMkLst>
        </pc:graphicFrameChg>
        <pc:picChg chg="add mod">
          <ac:chgData name="mithil salunkhe" userId="e5e435c095fe653e" providerId="LiveId" clId="{3BFAA435-5112-41CD-B295-E3FAA05041BE}" dt="2023-11-12T01:33:57.125" v="3139" actId="26606"/>
          <ac:picMkLst>
            <pc:docMk/>
            <pc:sldMk cId="3812843206" sldId="257"/>
            <ac:picMk id="7" creationId="{7564E768-E1C5-2D78-6161-416734F98DF2}"/>
          </ac:picMkLst>
        </pc:picChg>
      </pc:sldChg>
      <pc:sldChg chg="addSp delSp modSp mod setBg setClrOvrMap modNotesTx">
        <pc:chgData name="mithil salunkhe" userId="e5e435c095fe653e" providerId="LiveId" clId="{3BFAA435-5112-41CD-B295-E3FAA05041BE}" dt="2023-11-12T01:32:40.099" v="3130" actId="26606"/>
        <pc:sldMkLst>
          <pc:docMk/>
          <pc:sldMk cId="1746721181" sldId="258"/>
        </pc:sldMkLst>
        <pc:spChg chg="mod">
          <ac:chgData name="mithil salunkhe" userId="e5e435c095fe653e" providerId="LiveId" clId="{3BFAA435-5112-41CD-B295-E3FAA05041BE}" dt="2023-11-12T01:32:40.051" v="3129" actId="26606"/>
          <ac:spMkLst>
            <pc:docMk/>
            <pc:sldMk cId="1746721181" sldId="258"/>
            <ac:spMk id="2" creationId="{920AB1A4-2EE2-66C3-F76B-EC70D33CE8AF}"/>
          </ac:spMkLst>
        </pc:spChg>
        <pc:spChg chg="add del mod">
          <ac:chgData name="mithil salunkhe" userId="e5e435c095fe653e" providerId="LiveId" clId="{3BFAA435-5112-41CD-B295-E3FAA05041BE}" dt="2023-11-10T04:32:00.735" v="1262" actId="26606"/>
          <ac:spMkLst>
            <pc:docMk/>
            <pc:sldMk cId="1746721181" sldId="258"/>
            <ac:spMk id="3" creationId="{A8D7A54E-8C04-5AEA-4025-1698A2CE3522}"/>
          </ac:spMkLst>
        </pc:spChg>
        <pc:spChg chg="add del">
          <ac:chgData name="mithil salunkhe" userId="e5e435c095fe653e" providerId="LiveId" clId="{3BFAA435-5112-41CD-B295-E3FAA05041BE}" dt="2023-11-09T05:15:51.624" v="203"/>
          <ac:spMkLst>
            <pc:docMk/>
            <pc:sldMk cId="1746721181" sldId="258"/>
            <ac:spMk id="4" creationId="{D6DE69FB-62BE-4283-0C0E-97F96015455A}"/>
          </ac:spMkLst>
        </pc:spChg>
        <pc:spChg chg="add del">
          <ac:chgData name="mithil salunkhe" userId="e5e435c095fe653e" providerId="LiveId" clId="{3BFAA435-5112-41CD-B295-E3FAA05041BE}" dt="2023-11-09T05:16:04.541" v="233"/>
          <ac:spMkLst>
            <pc:docMk/>
            <pc:sldMk cId="1746721181" sldId="258"/>
            <ac:spMk id="5" creationId="{FDD316CA-E2A0-F213-E9E4-CD806F3197E7}"/>
          </ac:spMkLst>
        </pc:spChg>
        <pc:spChg chg="add del">
          <ac:chgData name="mithil salunkhe" userId="e5e435c095fe653e" providerId="LiveId" clId="{3BFAA435-5112-41CD-B295-E3FAA05041BE}" dt="2023-11-09T05:19:59.306" v="371"/>
          <ac:spMkLst>
            <pc:docMk/>
            <pc:sldMk cId="1746721181" sldId="258"/>
            <ac:spMk id="6" creationId="{35DA2191-22F8-C095-A95C-351286D97775}"/>
          </ac:spMkLst>
        </pc:spChg>
        <pc:spChg chg="add del">
          <ac:chgData name="mithil salunkhe" userId="e5e435c095fe653e" providerId="LiveId" clId="{3BFAA435-5112-41CD-B295-E3FAA05041BE}" dt="2023-11-09T05:20:57.173" v="397"/>
          <ac:spMkLst>
            <pc:docMk/>
            <pc:sldMk cId="1746721181" sldId="258"/>
            <ac:spMk id="8" creationId="{0D313844-A9C8-9A50-14F2-25EF63924030}"/>
          </ac:spMkLst>
        </pc:spChg>
        <pc:spChg chg="add del">
          <ac:chgData name="mithil salunkhe" userId="e5e435c095fe653e" providerId="LiveId" clId="{3BFAA435-5112-41CD-B295-E3FAA05041BE}" dt="2023-11-10T04:27:59.770" v="1106" actId="26606"/>
          <ac:spMkLst>
            <pc:docMk/>
            <pc:sldMk cId="1746721181" sldId="258"/>
            <ac:spMk id="9" creationId="{5669F72C-E3FB-4C48-AEBD-AF7AC0D749C7}"/>
          </ac:spMkLst>
        </pc:spChg>
        <pc:spChg chg="add del">
          <ac:chgData name="mithil salunkhe" userId="e5e435c095fe653e" providerId="LiveId" clId="{3BFAA435-5112-41CD-B295-E3FAA05041BE}" dt="2023-11-10T04:27:59.770" v="1106" actId="26606"/>
          <ac:spMkLst>
            <pc:docMk/>
            <pc:sldMk cId="1746721181" sldId="258"/>
            <ac:spMk id="10" creationId="{BFDE77F2-18D0-49FF-860C-62E2AC424E2C}"/>
          </ac:spMkLst>
        </pc:spChg>
        <pc:spChg chg="add del">
          <ac:chgData name="mithil salunkhe" userId="e5e435c095fe653e" providerId="LiveId" clId="{3BFAA435-5112-41CD-B295-E3FAA05041BE}" dt="2023-11-10T04:28:54.857" v="1118" actId="26606"/>
          <ac:spMkLst>
            <pc:docMk/>
            <pc:sldMk cId="1746721181" sldId="258"/>
            <ac:spMk id="11" creationId="{01A94AE6-0978-4A09-B78E-D60AC484231B}"/>
          </ac:spMkLst>
        </pc:spChg>
        <pc:spChg chg="add del">
          <ac:chgData name="mithil salunkhe" userId="e5e435c095fe653e" providerId="LiveId" clId="{3BFAA435-5112-41CD-B295-E3FAA05041BE}" dt="2023-11-10T04:27:57.301" v="1103" actId="26606"/>
          <ac:spMkLst>
            <pc:docMk/>
            <pc:sldMk cId="1746721181" sldId="258"/>
            <ac:spMk id="12" creationId="{5669F72C-E3FB-4C48-AEBD-AF7AC0D749C7}"/>
          </ac:spMkLst>
        </pc:spChg>
        <pc:spChg chg="add del">
          <ac:chgData name="mithil salunkhe" userId="e5e435c095fe653e" providerId="LiveId" clId="{3BFAA435-5112-41CD-B295-E3FAA05041BE}" dt="2023-11-10T04:28:54.857" v="1118" actId="26606"/>
          <ac:spMkLst>
            <pc:docMk/>
            <pc:sldMk cId="1746721181" sldId="258"/>
            <ac:spMk id="13" creationId="{1C8B38D4-9D92-4608-A16B-260E8CC21335}"/>
          </ac:spMkLst>
        </pc:spChg>
        <pc:spChg chg="add del">
          <ac:chgData name="mithil salunkhe" userId="e5e435c095fe653e" providerId="LiveId" clId="{3BFAA435-5112-41CD-B295-E3FAA05041BE}" dt="2023-11-10T04:27:57.301" v="1103" actId="26606"/>
          <ac:spMkLst>
            <pc:docMk/>
            <pc:sldMk cId="1746721181" sldId="258"/>
            <ac:spMk id="14" creationId="{BFDE77F2-18D0-49FF-860C-62E2AC424E2C}"/>
          </ac:spMkLst>
        </pc:spChg>
        <pc:spChg chg="add del">
          <ac:chgData name="mithil salunkhe" userId="e5e435c095fe653e" providerId="LiveId" clId="{3BFAA435-5112-41CD-B295-E3FAA05041BE}" dt="2023-11-10T04:27:57.301" v="1103" actId="26606"/>
          <ac:spMkLst>
            <pc:docMk/>
            <pc:sldMk cId="1746721181" sldId="258"/>
            <ac:spMk id="16" creationId="{5CA22715-D05D-465E-A9CB-5AD7BC6C9C8A}"/>
          </ac:spMkLst>
        </pc:spChg>
        <pc:spChg chg="add del">
          <ac:chgData name="mithil salunkhe" userId="e5e435c095fe653e" providerId="LiveId" clId="{3BFAA435-5112-41CD-B295-E3FAA05041BE}" dt="2023-11-10T04:31:49.358" v="1259" actId="26606"/>
          <ac:spMkLst>
            <pc:docMk/>
            <pc:sldMk cId="1746721181" sldId="258"/>
            <ac:spMk id="18" creationId="{1C8B38D4-9D92-4608-A16B-260E8CC21335}"/>
          </ac:spMkLst>
        </pc:spChg>
        <pc:spChg chg="add del">
          <ac:chgData name="mithil salunkhe" userId="e5e435c095fe653e" providerId="LiveId" clId="{3BFAA435-5112-41CD-B295-E3FAA05041BE}" dt="2023-11-10T04:28:50.192" v="1117" actId="26606"/>
          <ac:spMkLst>
            <pc:docMk/>
            <pc:sldMk cId="1746721181" sldId="258"/>
            <ac:spMk id="20" creationId="{1C8B38D4-9D92-4608-A16B-260E8CC21335}"/>
          </ac:spMkLst>
        </pc:spChg>
        <pc:spChg chg="add del">
          <ac:chgData name="mithil salunkhe" userId="e5e435c095fe653e" providerId="LiveId" clId="{3BFAA435-5112-41CD-B295-E3FAA05041BE}" dt="2023-11-12T01:32:40.099" v="3130" actId="26606"/>
          <ac:spMkLst>
            <pc:docMk/>
            <pc:sldMk cId="1746721181" sldId="258"/>
            <ac:spMk id="29" creationId="{9228552E-C8B1-4A80-8448-0787CE0FC704}"/>
          </ac:spMkLst>
        </pc:spChg>
        <pc:spChg chg="add del">
          <ac:chgData name="mithil salunkhe" userId="e5e435c095fe653e" providerId="LiveId" clId="{3BFAA435-5112-41CD-B295-E3FAA05041BE}" dt="2023-11-12T01:32:40.051" v="3129" actId="26606"/>
          <ac:spMkLst>
            <pc:docMk/>
            <pc:sldMk cId="1746721181" sldId="258"/>
            <ac:spMk id="34" creationId="{2EB492CD-616E-47F8-933B-5E2D952A0593}"/>
          </ac:spMkLst>
        </pc:spChg>
        <pc:spChg chg="add del">
          <ac:chgData name="mithil salunkhe" userId="e5e435c095fe653e" providerId="LiveId" clId="{3BFAA435-5112-41CD-B295-E3FAA05041BE}" dt="2023-11-12T01:32:40.051" v="3129" actId="26606"/>
          <ac:spMkLst>
            <pc:docMk/>
            <pc:sldMk cId="1746721181" sldId="258"/>
            <ac:spMk id="36" creationId="{59383CF9-23B5-4335-9B21-1791C4CF1C75}"/>
          </ac:spMkLst>
        </pc:spChg>
        <pc:spChg chg="add del">
          <ac:chgData name="mithil salunkhe" userId="e5e435c095fe653e" providerId="LiveId" clId="{3BFAA435-5112-41CD-B295-E3FAA05041BE}" dt="2023-11-12T01:32:40.051" v="3129" actId="26606"/>
          <ac:spMkLst>
            <pc:docMk/>
            <pc:sldMk cId="1746721181" sldId="258"/>
            <ac:spMk id="38" creationId="{0007FE00-9498-4706-B255-6437B0252C02}"/>
          </ac:spMkLst>
        </pc:spChg>
        <pc:spChg chg="add">
          <ac:chgData name="mithil salunkhe" userId="e5e435c095fe653e" providerId="LiveId" clId="{3BFAA435-5112-41CD-B295-E3FAA05041BE}" dt="2023-11-12T01:32:40.099" v="3130" actId="26606"/>
          <ac:spMkLst>
            <pc:docMk/>
            <pc:sldMk cId="1746721181" sldId="258"/>
            <ac:spMk id="40" creationId="{9228552E-C8B1-4A80-8448-0787CE0FC704}"/>
          </ac:spMkLst>
        </pc:spChg>
        <pc:graphicFrameChg chg="add del mod modGraphic">
          <ac:chgData name="mithil salunkhe" userId="e5e435c095fe653e" providerId="LiveId" clId="{3BFAA435-5112-41CD-B295-E3FAA05041BE}" dt="2023-11-10T04:28:54.857" v="1118" actId="26606"/>
          <ac:graphicFrameMkLst>
            <pc:docMk/>
            <pc:sldMk cId="1746721181" sldId="258"/>
            <ac:graphicFrameMk id="15" creationId="{2069DEC6-7078-D1F0-B289-7439D460E0A9}"/>
          </ac:graphicFrameMkLst>
        </pc:graphicFrameChg>
        <pc:graphicFrameChg chg="add del mod modGraphic">
          <ac:chgData name="mithil salunkhe" userId="e5e435c095fe653e" providerId="LiveId" clId="{3BFAA435-5112-41CD-B295-E3FAA05041BE}" dt="2023-11-10T04:31:05.202" v="1228" actId="26606"/>
          <ac:graphicFrameMkLst>
            <pc:docMk/>
            <pc:sldMk cId="1746721181" sldId="258"/>
            <ac:graphicFrameMk id="17" creationId="{4B8A1FA7-30E7-F246-BE38-711DEF133945}"/>
          </ac:graphicFrameMkLst>
        </pc:graphicFrameChg>
        <pc:graphicFrameChg chg="add del">
          <ac:chgData name="mithil salunkhe" userId="e5e435c095fe653e" providerId="LiveId" clId="{3BFAA435-5112-41CD-B295-E3FAA05041BE}" dt="2023-11-10T04:31:49.358" v="1259" actId="26606"/>
          <ac:graphicFrameMkLst>
            <pc:docMk/>
            <pc:sldMk cId="1746721181" sldId="258"/>
            <ac:graphicFrameMk id="19" creationId="{F7FD4493-4518-F53B-A132-74E0FE8FB86F}"/>
          </ac:graphicFrameMkLst>
        </pc:graphicFrameChg>
        <pc:graphicFrameChg chg="add del">
          <ac:chgData name="mithil salunkhe" userId="e5e435c095fe653e" providerId="LiveId" clId="{3BFAA435-5112-41CD-B295-E3FAA05041BE}" dt="2023-11-10T04:32:00.718" v="1261" actId="26606"/>
          <ac:graphicFrameMkLst>
            <pc:docMk/>
            <pc:sldMk cId="1746721181" sldId="258"/>
            <ac:graphicFrameMk id="21" creationId="{CE097426-0C91-B204-C488-B6E38BF8FBA6}"/>
          </ac:graphicFrameMkLst>
        </pc:graphicFrameChg>
        <pc:graphicFrameChg chg="add mod modGraphic">
          <ac:chgData name="mithil salunkhe" userId="e5e435c095fe653e" providerId="LiveId" clId="{3BFAA435-5112-41CD-B295-E3FAA05041BE}" dt="2023-11-12T01:32:40.099" v="3130" actId="26606"/>
          <ac:graphicFrameMkLst>
            <pc:docMk/>
            <pc:sldMk cId="1746721181" sldId="258"/>
            <ac:graphicFrameMk id="23" creationId="{FD8BB070-60F1-0C65-F6BC-E293DA1C5B56}"/>
          </ac:graphicFrameMkLst>
        </pc:graphicFrameChg>
        <pc:picChg chg="del mod">
          <ac:chgData name="mithil salunkhe" userId="e5e435c095fe653e" providerId="LiveId" clId="{3BFAA435-5112-41CD-B295-E3FAA05041BE}" dt="2023-11-10T04:28:03.216" v="1107" actId="478"/>
          <ac:picMkLst>
            <pc:docMk/>
            <pc:sldMk cId="1746721181" sldId="258"/>
            <ac:picMk id="7" creationId="{447C2B00-A516-7AF8-3307-A530864ED953}"/>
          </ac:picMkLst>
        </pc:picChg>
        <pc:picChg chg="add mod ord">
          <ac:chgData name="mithil salunkhe" userId="e5e435c095fe653e" providerId="LiveId" clId="{3BFAA435-5112-41CD-B295-E3FAA05041BE}" dt="2023-11-12T01:32:40.051" v="3129" actId="26606"/>
          <ac:picMkLst>
            <pc:docMk/>
            <pc:sldMk cId="1746721181" sldId="258"/>
            <ac:picMk id="25" creationId="{2629C883-7A89-9B04-7FDD-07909F2379BB}"/>
          </ac:picMkLst>
        </pc:picChg>
      </pc:sldChg>
      <pc:sldChg chg="addSp delSp modSp new mod setBg setClrOvrMap delDesignElem modNotesTx">
        <pc:chgData name="mithil salunkhe" userId="e5e435c095fe653e" providerId="LiveId" clId="{3BFAA435-5112-41CD-B295-E3FAA05041BE}" dt="2023-11-12T12:42:04.710" v="3828" actId="20577"/>
        <pc:sldMkLst>
          <pc:docMk/>
          <pc:sldMk cId="3975704737" sldId="259"/>
        </pc:sldMkLst>
        <pc:spChg chg="mod ord">
          <ac:chgData name="mithil salunkhe" userId="e5e435c095fe653e" providerId="LiveId" clId="{3BFAA435-5112-41CD-B295-E3FAA05041BE}" dt="2023-11-12T01:32:12.828" v="3125" actId="26606"/>
          <ac:spMkLst>
            <pc:docMk/>
            <pc:sldMk cId="3975704737" sldId="259"/>
            <ac:spMk id="2" creationId="{740495F5-04CE-DEC4-A28A-1CEAAA03182E}"/>
          </ac:spMkLst>
        </pc:spChg>
        <pc:spChg chg="add del">
          <ac:chgData name="mithil salunkhe" userId="e5e435c095fe653e" providerId="LiveId" clId="{3BFAA435-5112-41CD-B295-E3FAA05041BE}" dt="2023-11-10T04:20:07.510" v="925"/>
          <ac:spMkLst>
            <pc:docMk/>
            <pc:sldMk cId="3975704737" sldId="259"/>
            <ac:spMk id="3" creationId="{2124B1DA-F92F-37B9-E4C5-2A560BD1ACAC}"/>
          </ac:spMkLst>
        </pc:spChg>
        <pc:spChg chg="del">
          <ac:chgData name="mithil salunkhe" userId="e5e435c095fe653e" providerId="LiveId" clId="{3BFAA435-5112-41CD-B295-E3FAA05041BE}" dt="2023-11-09T05:35:16.703" v="480" actId="22"/>
          <ac:spMkLst>
            <pc:docMk/>
            <pc:sldMk cId="3975704737" sldId="259"/>
            <ac:spMk id="3" creationId="{7A5B8AB0-562D-53DD-B060-8021A09B49DF}"/>
          </ac:spMkLst>
        </pc:spChg>
        <pc:spChg chg="add del">
          <ac:chgData name="mithil salunkhe" userId="e5e435c095fe653e" providerId="LiveId" clId="{3BFAA435-5112-41CD-B295-E3FAA05041BE}" dt="2023-11-10T04:20:11.720" v="927"/>
          <ac:spMkLst>
            <pc:docMk/>
            <pc:sldMk cId="3975704737" sldId="259"/>
            <ac:spMk id="4" creationId="{52B72988-5706-6AAA-715B-7FB909EB4A38}"/>
          </ac:spMkLst>
        </pc:spChg>
        <pc:spChg chg="add del">
          <ac:chgData name="mithil salunkhe" userId="e5e435c095fe653e" providerId="LiveId" clId="{3BFAA435-5112-41CD-B295-E3FAA05041BE}" dt="2023-11-12T01:32:12.828" v="3125" actId="26606"/>
          <ac:spMkLst>
            <pc:docMk/>
            <pc:sldMk cId="3975704737" sldId="259"/>
            <ac:spMk id="8" creationId="{2EB492CD-616E-47F8-933B-5E2D952A0593}"/>
          </ac:spMkLst>
        </pc:spChg>
        <pc:spChg chg="add del mod">
          <ac:chgData name="mithil salunkhe" userId="e5e435c095fe653e" providerId="LiveId" clId="{3BFAA435-5112-41CD-B295-E3FAA05041BE}" dt="2023-11-10T05:46:17.830" v="2066" actId="26606"/>
          <ac:spMkLst>
            <pc:docMk/>
            <pc:sldMk cId="3975704737" sldId="259"/>
            <ac:spMk id="9" creationId="{3FAC02AA-647A-0C25-6540-B5BC8878FC6C}"/>
          </ac:spMkLst>
        </pc:spChg>
        <pc:spChg chg="add del">
          <ac:chgData name="mithil salunkhe" userId="e5e435c095fe653e" providerId="LiveId" clId="{3BFAA435-5112-41CD-B295-E3FAA05041BE}" dt="2023-11-12T01:32:12.828" v="3125" actId="26606"/>
          <ac:spMkLst>
            <pc:docMk/>
            <pc:sldMk cId="3975704737" sldId="259"/>
            <ac:spMk id="10" creationId="{59383CF9-23B5-4335-9B21-1791C4CF1C75}"/>
          </ac:spMkLst>
        </pc:spChg>
        <pc:spChg chg="add del">
          <ac:chgData name="mithil salunkhe" userId="e5e435c095fe653e" providerId="LiveId" clId="{3BFAA435-5112-41CD-B295-E3FAA05041BE}" dt="2023-11-12T01:29:12.463" v="3095" actId="26606"/>
          <ac:spMkLst>
            <pc:docMk/>
            <pc:sldMk cId="3975704737" sldId="259"/>
            <ac:spMk id="11" creationId="{45D37F4E-DDB4-456B-97E0-9937730A039F}"/>
          </ac:spMkLst>
        </pc:spChg>
        <pc:spChg chg="add del">
          <ac:chgData name="mithil salunkhe" userId="e5e435c095fe653e" providerId="LiveId" clId="{3BFAA435-5112-41CD-B295-E3FAA05041BE}" dt="2023-11-10T04:20:38.434" v="933" actId="26606"/>
          <ac:spMkLst>
            <pc:docMk/>
            <pc:sldMk cId="3975704737" sldId="259"/>
            <ac:spMk id="12" creationId="{E7218290-08E7-4AB8-8549-F625B01F0DCB}"/>
          </ac:spMkLst>
        </pc:spChg>
        <pc:spChg chg="add del">
          <ac:chgData name="mithil salunkhe" userId="e5e435c095fe653e" providerId="LiveId" clId="{3BFAA435-5112-41CD-B295-E3FAA05041BE}" dt="2023-11-12T01:29:12.463" v="3095" actId="26606"/>
          <ac:spMkLst>
            <pc:docMk/>
            <pc:sldMk cId="3975704737" sldId="259"/>
            <ac:spMk id="13" creationId="{B2DD41CD-8F47-4F56-AD12-4E2FF7696987}"/>
          </ac:spMkLst>
        </pc:spChg>
        <pc:spChg chg="add del">
          <ac:chgData name="mithil salunkhe" userId="e5e435c095fe653e" providerId="LiveId" clId="{3BFAA435-5112-41CD-B295-E3FAA05041BE}" dt="2023-11-12T01:32:12.828" v="3125" actId="26606"/>
          <ac:spMkLst>
            <pc:docMk/>
            <pc:sldMk cId="3975704737" sldId="259"/>
            <ac:spMk id="14" creationId="{0007FE00-9498-4706-B255-6437B0252C02}"/>
          </ac:spMkLst>
        </pc:spChg>
        <pc:spChg chg="add del">
          <ac:chgData name="mithil salunkhe" userId="e5e435c095fe653e" providerId="LiveId" clId="{3BFAA435-5112-41CD-B295-E3FAA05041BE}" dt="2023-11-12T01:29:15.032" v="3097" actId="26606"/>
          <ac:spMkLst>
            <pc:docMk/>
            <pc:sldMk cId="3975704737" sldId="259"/>
            <ac:spMk id="15" creationId="{B50AB553-2A96-4A92-96F2-93548E096954}"/>
          </ac:spMkLst>
        </pc:spChg>
        <pc:spChg chg="add del">
          <ac:chgData name="mithil salunkhe" userId="e5e435c095fe653e" providerId="LiveId" clId="{3BFAA435-5112-41CD-B295-E3FAA05041BE}" dt="2023-11-10T04:26:36.339" v="1095" actId="26606"/>
          <ac:spMkLst>
            <pc:docMk/>
            <pc:sldMk cId="3975704737" sldId="259"/>
            <ac:spMk id="17" creationId="{D7DD8518-4289-43CE-9E36-8E7E0D7DDF70}"/>
          </ac:spMkLst>
        </pc:spChg>
        <pc:spChg chg="add del">
          <ac:chgData name="mithil salunkhe" userId="e5e435c095fe653e" providerId="LiveId" clId="{3BFAA435-5112-41CD-B295-E3FAA05041BE}" dt="2023-11-12T01:31:59.936" v="3119" actId="26606"/>
          <ac:spMkLst>
            <pc:docMk/>
            <pc:sldMk cId="3975704737" sldId="259"/>
            <ac:spMk id="19" creationId="{24D46527-8963-4773-8769-07E6ACE08487}"/>
          </ac:spMkLst>
        </pc:spChg>
        <pc:spChg chg="add del">
          <ac:chgData name="mithil salunkhe" userId="e5e435c095fe653e" providerId="LiveId" clId="{3BFAA435-5112-41CD-B295-E3FAA05041BE}" dt="2023-11-12T01:31:59.936" v="3119" actId="26606"/>
          <ac:spMkLst>
            <pc:docMk/>
            <pc:sldMk cId="3975704737" sldId="259"/>
            <ac:spMk id="21" creationId="{920E13D1-85D7-4BF3-9903-59216CB5AE14}"/>
          </ac:spMkLst>
        </pc:spChg>
        <pc:spChg chg="add del">
          <ac:chgData name="mithil salunkhe" userId="e5e435c095fe653e" providerId="LiveId" clId="{3BFAA435-5112-41CD-B295-E3FAA05041BE}" dt="2023-11-10T04:26:36.323" v="1094" actId="26606"/>
          <ac:spMkLst>
            <pc:docMk/>
            <pc:sldMk cId="3975704737" sldId="259"/>
            <ac:spMk id="22" creationId="{E7218290-08E7-4AB8-8549-F625B01F0DCB}"/>
          </ac:spMkLst>
        </pc:spChg>
        <pc:spChg chg="add del">
          <ac:chgData name="mithil salunkhe" userId="e5e435c095fe653e" providerId="LiveId" clId="{3BFAA435-5112-41CD-B295-E3FAA05041BE}" dt="2023-11-12T01:29:17.658" v="3101" actId="26606"/>
          <ac:spMkLst>
            <pc:docMk/>
            <pc:sldMk cId="3975704737" sldId="259"/>
            <ac:spMk id="23" creationId="{B210AC1D-4063-4C6E-9528-FA9C4C0C18E6}"/>
          </ac:spMkLst>
        </pc:spChg>
        <pc:spChg chg="add del">
          <ac:chgData name="mithil salunkhe" userId="e5e435c095fe653e" providerId="LiveId" clId="{3BFAA435-5112-41CD-B295-E3FAA05041BE}" dt="2023-11-10T04:26:36.323" v="1094" actId="26606"/>
          <ac:spMkLst>
            <pc:docMk/>
            <pc:sldMk cId="3975704737" sldId="259"/>
            <ac:spMk id="24" creationId="{CE9A9457-874F-4EEB-BF07-9CEA561C1196}"/>
          </ac:spMkLst>
        </pc:spChg>
        <pc:spChg chg="add del">
          <ac:chgData name="mithil salunkhe" userId="e5e435c095fe653e" providerId="LiveId" clId="{3BFAA435-5112-41CD-B295-E3FAA05041BE}" dt="2023-11-12T01:29:17.658" v="3101" actId="26606"/>
          <ac:spMkLst>
            <pc:docMk/>
            <pc:sldMk cId="3975704737" sldId="259"/>
            <ac:spMk id="25" creationId="{02F8C595-E68C-4306-AED8-DC7826A0A506}"/>
          </ac:spMkLst>
        </pc:spChg>
        <pc:spChg chg="add del">
          <ac:chgData name="mithil salunkhe" userId="e5e435c095fe653e" providerId="LiveId" clId="{3BFAA435-5112-41CD-B295-E3FAA05041BE}" dt="2023-11-10T05:46:17.830" v="2066" actId="26606"/>
          <ac:spMkLst>
            <pc:docMk/>
            <pc:sldMk cId="3975704737" sldId="259"/>
            <ac:spMk id="26" creationId="{1265911B-1E2F-489E-97EF-A15A9299E703}"/>
          </ac:spMkLst>
        </pc:spChg>
        <pc:spChg chg="add del">
          <ac:chgData name="mithil salunkhe" userId="e5e435c095fe653e" providerId="LiveId" clId="{3BFAA435-5112-41CD-B295-E3FAA05041BE}" dt="2023-11-10T05:46:17.830" v="2066" actId="26606"/>
          <ac:spMkLst>
            <pc:docMk/>
            <pc:sldMk cId="3975704737" sldId="259"/>
            <ac:spMk id="27" creationId="{2119D4F1-CE65-4D74-A168-F27C15F1B00C}"/>
          </ac:spMkLst>
        </pc:spChg>
        <pc:spChg chg="add del">
          <ac:chgData name="mithil salunkhe" userId="e5e435c095fe653e" providerId="LiveId" clId="{3BFAA435-5112-41CD-B295-E3FAA05041BE}" dt="2023-11-12T01:32:07.620" v="3121" actId="26606"/>
          <ac:spMkLst>
            <pc:docMk/>
            <pc:sldMk cId="3975704737" sldId="259"/>
            <ac:spMk id="28" creationId="{2EB492CD-616E-47F8-933B-5E2D952A0593}"/>
          </ac:spMkLst>
        </pc:spChg>
        <pc:spChg chg="add del">
          <ac:chgData name="mithil salunkhe" userId="e5e435c095fe653e" providerId="LiveId" clId="{3BFAA435-5112-41CD-B295-E3FAA05041BE}" dt="2023-11-12T01:32:07.620" v="3121" actId="26606"/>
          <ac:spMkLst>
            <pc:docMk/>
            <pc:sldMk cId="3975704737" sldId="259"/>
            <ac:spMk id="30" creationId="{59383CF9-23B5-4335-9B21-1791C4CF1C75}"/>
          </ac:spMkLst>
        </pc:spChg>
        <pc:spChg chg="add del">
          <ac:chgData name="mithil salunkhe" userId="e5e435c095fe653e" providerId="LiveId" clId="{3BFAA435-5112-41CD-B295-E3FAA05041BE}" dt="2023-11-10T05:46:17.815" v="2065" actId="26606"/>
          <ac:spMkLst>
            <pc:docMk/>
            <pc:sldMk cId="3975704737" sldId="259"/>
            <ac:spMk id="32" creationId="{5669F72C-E3FB-4C48-AEBD-AF7AC0D749C7}"/>
          </ac:spMkLst>
        </pc:spChg>
        <pc:spChg chg="add del">
          <ac:chgData name="mithil salunkhe" userId="e5e435c095fe653e" providerId="LiveId" clId="{3BFAA435-5112-41CD-B295-E3FAA05041BE}" dt="2023-11-10T05:46:17.815" v="2065" actId="26606"/>
          <ac:spMkLst>
            <pc:docMk/>
            <pc:sldMk cId="3975704737" sldId="259"/>
            <ac:spMk id="34" creationId="{5CA22715-D05D-465E-A9CB-5AD7BC6C9C8A}"/>
          </ac:spMkLst>
        </pc:spChg>
        <pc:spChg chg="add del">
          <ac:chgData name="mithil salunkhe" userId="e5e435c095fe653e" providerId="LiveId" clId="{3BFAA435-5112-41CD-B295-E3FAA05041BE}" dt="2023-11-12T01:32:07.620" v="3121" actId="26606"/>
          <ac:spMkLst>
            <pc:docMk/>
            <pc:sldMk cId="3975704737" sldId="259"/>
            <ac:spMk id="36" creationId="{0007FE00-9498-4706-B255-6437B0252C02}"/>
          </ac:spMkLst>
        </pc:spChg>
        <pc:spChg chg="add del">
          <ac:chgData name="mithil salunkhe" userId="e5e435c095fe653e" providerId="LiveId" clId="{3BFAA435-5112-41CD-B295-E3FAA05041BE}" dt="2023-11-10T05:46:17.815" v="2065" actId="26606"/>
          <ac:spMkLst>
            <pc:docMk/>
            <pc:sldMk cId="3975704737" sldId="259"/>
            <ac:spMk id="37" creationId="{3FAC02AA-647A-0C25-6540-B5BC8878FC6C}"/>
          </ac:spMkLst>
        </pc:spChg>
        <pc:spChg chg="add del">
          <ac:chgData name="mithil salunkhe" userId="e5e435c095fe653e" providerId="LiveId" clId="{3BFAA435-5112-41CD-B295-E3FAA05041BE}" dt="2023-11-12T01:32:09.674" v="3123" actId="26606"/>
          <ac:spMkLst>
            <pc:docMk/>
            <pc:sldMk cId="3975704737" sldId="259"/>
            <ac:spMk id="38" creationId="{2EB492CD-616E-47F8-933B-5E2D952A0593}"/>
          </ac:spMkLst>
        </pc:spChg>
        <pc:spChg chg="add del">
          <ac:chgData name="mithil salunkhe" userId="e5e435c095fe653e" providerId="LiveId" clId="{3BFAA435-5112-41CD-B295-E3FAA05041BE}" dt="2023-11-10T05:47:51.335" v="2107" actId="26606"/>
          <ac:spMkLst>
            <pc:docMk/>
            <pc:sldMk cId="3975704737" sldId="259"/>
            <ac:spMk id="39" creationId="{E7218290-08E7-4AB8-8549-F625B01F0DCB}"/>
          </ac:spMkLst>
        </pc:spChg>
        <pc:spChg chg="add del mod">
          <ac:chgData name="mithil salunkhe" userId="e5e435c095fe653e" providerId="LiveId" clId="{3BFAA435-5112-41CD-B295-E3FAA05041BE}" dt="2023-11-10T05:47:32.906" v="2090" actId="478"/>
          <ac:spMkLst>
            <pc:docMk/>
            <pc:sldMk cId="3975704737" sldId="259"/>
            <ac:spMk id="40" creationId="{3FAC02AA-647A-0C25-6540-B5BC8878FC6C}"/>
          </ac:spMkLst>
        </pc:spChg>
        <pc:spChg chg="add del">
          <ac:chgData name="mithil salunkhe" userId="e5e435c095fe653e" providerId="LiveId" clId="{3BFAA435-5112-41CD-B295-E3FAA05041BE}" dt="2023-11-10T05:47:51.335" v="2107" actId="26606"/>
          <ac:spMkLst>
            <pc:docMk/>
            <pc:sldMk cId="3975704737" sldId="259"/>
            <ac:spMk id="41" creationId="{CE9A9457-874F-4EEB-BF07-9CEA561C1196}"/>
          </ac:spMkLst>
        </pc:spChg>
        <pc:spChg chg="add del">
          <ac:chgData name="mithil salunkhe" userId="e5e435c095fe653e" providerId="LiveId" clId="{3BFAA435-5112-41CD-B295-E3FAA05041BE}" dt="2023-11-12T01:32:09.674" v="3123" actId="26606"/>
          <ac:spMkLst>
            <pc:docMk/>
            <pc:sldMk cId="3975704737" sldId="259"/>
            <ac:spMk id="42" creationId="{59383CF9-23B5-4335-9B21-1791C4CF1C75}"/>
          </ac:spMkLst>
        </pc:spChg>
        <pc:spChg chg="add del">
          <ac:chgData name="mithil salunkhe" userId="e5e435c095fe653e" providerId="LiveId" clId="{3BFAA435-5112-41CD-B295-E3FAA05041BE}" dt="2023-11-12T01:32:09.674" v="3123" actId="26606"/>
          <ac:spMkLst>
            <pc:docMk/>
            <pc:sldMk cId="3975704737" sldId="259"/>
            <ac:spMk id="43" creationId="{0007FE00-9498-4706-B255-6437B0252C02}"/>
          </ac:spMkLst>
        </pc:spChg>
        <pc:spChg chg="add del">
          <ac:chgData name="mithil salunkhe" userId="e5e435c095fe653e" providerId="LiveId" clId="{3BFAA435-5112-41CD-B295-E3FAA05041BE}" dt="2023-11-12T01:32:12.828" v="3125" actId="26606"/>
          <ac:spMkLst>
            <pc:docMk/>
            <pc:sldMk cId="3975704737" sldId="259"/>
            <ac:spMk id="45" creationId="{2EB492CD-616E-47F8-933B-5E2D952A0593}"/>
          </ac:spMkLst>
        </pc:spChg>
        <pc:spChg chg="add del">
          <ac:chgData name="mithil salunkhe" userId="e5e435c095fe653e" providerId="LiveId" clId="{3BFAA435-5112-41CD-B295-E3FAA05041BE}" dt="2023-11-10T05:47:38.954" v="2092" actId="26606"/>
          <ac:spMkLst>
            <pc:docMk/>
            <pc:sldMk cId="3975704737" sldId="259"/>
            <ac:spMk id="46" creationId="{E7218290-08E7-4AB8-8549-F625B01F0DCB}"/>
          </ac:spMkLst>
        </pc:spChg>
        <pc:spChg chg="add del">
          <ac:chgData name="mithil salunkhe" userId="e5e435c095fe653e" providerId="LiveId" clId="{3BFAA435-5112-41CD-B295-E3FAA05041BE}" dt="2023-11-12T01:32:12.828" v="3125" actId="26606"/>
          <ac:spMkLst>
            <pc:docMk/>
            <pc:sldMk cId="3975704737" sldId="259"/>
            <ac:spMk id="47" creationId="{59383CF9-23B5-4335-9B21-1791C4CF1C75}"/>
          </ac:spMkLst>
        </pc:spChg>
        <pc:spChg chg="add del">
          <ac:chgData name="mithil salunkhe" userId="e5e435c095fe653e" providerId="LiveId" clId="{3BFAA435-5112-41CD-B295-E3FAA05041BE}" dt="2023-11-10T05:47:38.954" v="2092" actId="26606"/>
          <ac:spMkLst>
            <pc:docMk/>
            <pc:sldMk cId="3975704737" sldId="259"/>
            <ac:spMk id="48" creationId="{CE9A9457-874F-4EEB-BF07-9CEA561C1196}"/>
          </ac:spMkLst>
        </pc:spChg>
        <pc:spChg chg="add del">
          <ac:chgData name="mithil salunkhe" userId="e5e435c095fe653e" providerId="LiveId" clId="{3BFAA435-5112-41CD-B295-E3FAA05041BE}" dt="2023-11-12T01:32:12.828" v="3125" actId="26606"/>
          <ac:spMkLst>
            <pc:docMk/>
            <pc:sldMk cId="3975704737" sldId="259"/>
            <ac:spMk id="49" creationId="{0007FE00-9498-4706-B255-6437B0252C02}"/>
          </ac:spMkLst>
        </pc:spChg>
        <pc:spChg chg="add del">
          <ac:chgData name="mithil salunkhe" userId="e5e435c095fe653e" providerId="LiveId" clId="{3BFAA435-5112-41CD-B295-E3FAA05041BE}" dt="2023-11-10T05:47:45.419" v="2094" actId="26606"/>
          <ac:spMkLst>
            <pc:docMk/>
            <pc:sldMk cId="3975704737" sldId="259"/>
            <ac:spMk id="50" creationId="{E7218290-08E7-4AB8-8549-F625B01F0DCB}"/>
          </ac:spMkLst>
        </pc:spChg>
        <pc:spChg chg="add del">
          <ac:chgData name="mithil salunkhe" userId="e5e435c095fe653e" providerId="LiveId" clId="{3BFAA435-5112-41CD-B295-E3FAA05041BE}" dt="2023-11-10T05:47:45.419" v="2094" actId="26606"/>
          <ac:spMkLst>
            <pc:docMk/>
            <pc:sldMk cId="3975704737" sldId="259"/>
            <ac:spMk id="51" creationId="{CE9A9457-874F-4EEB-BF07-9CEA561C1196}"/>
          </ac:spMkLst>
        </pc:spChg>
        <pc:spChg chg="add del">
          <ac:chgData name="mithil salunkhe" userId="e5e435c095fe653e" providerId="LiveId" clId="{3BFAA435-5112-41CD-B295-E3FAA05041BE}" dt="2023-11-10T05:47:46.177" v="2096" actId="26606"/>
          <ac:spMkLst>
            <pc:docMk/>
            <pc:sldMk cId="3975704737" sldId="259"/>
            <ac:spMk id="53" creationId="{E7218290-08E7-4AB8-8549-F625B01F0DCB}"/>
          </ac:spMkLst>
        </pc:spChg>
        <pc:spChg chg="add del">
          <ac:chgData name="mithil salunkhe" userId="e5e435c095fe653e" providerId="LiveId" clId="{3BFAA435-5112-41CD-B295-E3FAA05041BE}" dt="2023-11-10T05:47:46.177" v="2096" actId="26606"/>
          <ac:spMkLst>
            <pc:docMk/>
            <pc:sldMk cId="3975704737" sldId="259"/>
            <ac:spMk id="54" creationId="{CE9A9457-874F-4EEB-BF07-9CEA561C1196}"/>
          </ac:spMkLst>
        </pc:spChg>
        <pc:spChg chg="add del">
          <ac:chgData name="mithil salunkhe" userId="e5e435c095fe653e" providerId="LiveId" clId="{3BFAA435-5112-41CD-B295-E3FAA05041BE}" dt="2023-11-10T05:47:46.966" v="2098" actId="26606"/>
          <ac:spMkLst>
            <pc:docMk/>
            <pc:sldMk cId="3975704737" sldId="259"/>
            <ac:spMk id="56" creationId="{E7218290-08E7-4AB8-8549-F625B01F0DCB}"/>
          </ac:spMkLst>
        </pc:spChg>
        <pc:spChg chg="add del">
          <ac:chgData name="mithil salunkhe" userId="e5e435c095fe653e" providerId="LiveId" clId="{3BFAA435-5112-41CD-B295-E3FAA05041BE}" dt="2023-11-10T05:47:46.966" v="2098" actId="26606"/>
          <ac:spMkLst>
            <pc:docMk/>
            <pc:sldMk cId="3975704737" sldId="259"/>
            <ac:spMk id="57" creationId="{CE9A9457-874F-4EEB-BF07-9CEA561C1196}"/>
          </ac:spMkLst>
        </pc:spChg>
        <pc:spChg chg="add del">
          <ac:chgData name="mithil salunkhe" userId="e5e435c095fe653e" providerId="LiveId" clId="{3BFAA435-5112-41CD-B295-E3FAA05041BE}" dt="2023-11-10T05:47:47.444" v="2100" actId="26606"/>
          <ac:spMkLst>
            <pc:docMk/>
            <pc:sldMk cId="3975704737" sldId="259"/>
            <ac:spMk id="59" creationId="{E7218290-08E7-4AB8-8549-F625B01F0DCB}"/>
          </ac:spMkLst>
        </pc:spChg>
        <pc:spChg chg="add del">
          <ac:chgData name="mithil salunkhe" userId="e5e435c095fe653e" providerId="LiveId" clId="{3BFAA435-5112-41CD-B295-E3FAA05041BE}" dt="2023-11-10T05:47:47.444" v="2100" actId="26606"/>
          <ac:spMkLst>
            <pc:docMk/>
            <pc:sldMk cId="3975704737" sldId="259"/>
            <ac:spMk id="60" creationId="{CE9A9457-874F-4EEB-BF07-9CEA561C1196}"/>
          </ac:spMkLst>
        </pc:spChg>
        <pc:spChg chg="add del">
          <ac:chgData name="mithil salunkhe" userId="e5e435c095fe653e" providerId="LiveId" clId="{3BFAA435-5112-41CD-B295-E3FAA05041BE}" dt="2023-11-10T05:47:48.389" v="2102" actId="26606"/>
          <ac:spMkLst>
            <pc:docMk/>
            <pc:sldMk cId="3975704737" sldId="259"/>
            <ac:spMk id="62" creationId="{E7218290-08E7-4AB8-8549-F625B01F0DCB}"/>
          </ac:spMkLst>
        </pc:spChg>
        <pc:spChg chg="add del">
          <ac:chgData name="mithil salunkhe" userId="e5e435c095fe653e" providerId="LiveId" clId="{3BFAA435-5112-41CD-B295-E3FAA05041BE}" dt="2023-11-10T05:47:48.389" v="2102" actId="26606"/>
          <ac:spMkLst>
            <pc:docMk/>
            <pc:sldMk cId="3975704737" sldId="259"/>
            <ac:spMk id="63" creationId="{CE9A9457-874F-4EEB-BF07-9CEA561C1196}"/>
          </ac:spMkLst>
        </pc:spChg>
        <pc:spChg chg="add del">
          <ac:chgData name="mithil salunkhe" userId="e5e435c095fe653e" providerId="LiveId" clId="{3BFAA435-5112-41CD-B295-E3FAA05041BE}" dt="2023-11-10T05:47:49.972" v="2104" actId="26606"/>
          <ac:spMkLst>
            <pc:docMk/>
            <pc:sldMk cId="3975704737" sldId="259"/>
            <ac:spMk id="65" creationId="{E7218290-08E7-4AB8-8549-F625B01F0DCB}"/>
          </ac:spMkLst>
        </pc:spChg>
        <pc:spChg chg="add del">
          <ac:chgData name="mithil salunkhe" userId="e5e435c095fe653e" providerId="LiveId" clId="{3BFAA435-5112-41CD-B295-E3FAA05041BE}" dt="2023-11-10T05:47:49.972" v="2104" actId="26606"/>
          <ac:spMkLst>
            <pc:docMk/>
            <pc:sldMk cId="3975704737" sldId="259"/>
            <ac:spMk id="66" creationId="{CE9A9457-874F-4EEB-BF07-9CEA561C1196}"/>
          </ac:spMkLst>
        </pc:spChg>
        <pc:spChg chg="add del">
          <ac:chgData name="mithil salunkhe" userId="e5e435c095fe653e" providerId="LiveId" clId="{3BFAA435-5112-41CD-B295-E3FAA05041BE}" dt="2023-11-10T05:47:51.308" v="2106" actId="26606"/>
          <ac:spMkLst>
            <pc:docMk/>
            <pc:sldMk cId="3975704737" sldId="259"/>
            <ac:spMk id="68" creationId="{E7218290-08E7-4AB8-8549-F625B01F0DCB}"/>
          </ac:spMkLst>
        </pc:spChg>
        <pc:spChg chg="add del">
          <ac:chgData name="mithil salunkhe" userId="e5e435c095fe653e" providerId="LiveId" clId="{3BFAA435-5112-41CD-B295-E3FAA05041BE}" dt="2023-11-10T05:47:51.308" v="2106" actId="26606"/>
          <ac:spMkLst>
            <pc:docMk/>
            <pc:sldMk cId="3975704737" sldId="259"/>
            <ac:spMk id="69" creationId="{CE9A9457-874F-4EEB-BF07-9CEA561C1196}"/>
          </ac:spMkLst>
        </pc:spChg>
        <pc:spChg chg="add del">
          <ac:chgData name="mithil salunkhe" userId="e5e435c095fe653e" providerId="LiveId" clId="{3BFAA435-5112-41CD-B295-E3FAA05041BE}" dt="2023-11-10T05:48:20.836" v="2108" actId="26606"/>
          <ac:spMkLst>
            <pc:docMk/>
            <pc:sldMk cId="3975704737" sldId="259"/>
            <ac:spMk id="71" creationId="{E7218290-08E7-4AB8-8549-F625B01F0DCB}"/>
          </ac:spMkLst>
        </pc:spChg>
        <pc:spChg chg="add del">
          <ac:chgData name="mithil salunkhe" userId="e5e435c095fe653e" providerId="LiveId" clId="{3BFAA435-5112-41CD-B295-E3FAA05041BE}" dt="2023-11-10T05:48:20.836" v="2108" actId="26606"/>
          <ac:spMkLst>
            <pc:docMk/>
            <pc:sldMk cId="3975704737" sldId="259"/>
            <ac:spMk id="72" creationId="{CE9A9457-874F-4EEB-BF07-9CEA561C1196}"/>
          </ac:spMkLst>
        </pc:spChg>
        <pc:spChg chg="add del">
          <ac:chgData name="mithil salunkhe" userId="e5e435c095fe653e" providerId="LiveId" clId="{3BFAA435-5112-41CD-B295-E3FAA05041BE}" dt="2023-11-11T04:40:08.637" v="2377"/>
          <ac:spMkLst>
            <pc:docMk/>
            <pc:sldMk cId="3975704737" sldId="259"/>
            <ac:spMk id="77" creationId="{E7218290-08E7-4AB8-8549-F625B01F0DCB}"/>
          </ac:spMkLst>
        </pc:spChg>
        <pc:spChg chg="add del">
          <ac:chgData name="mithil salunkhe" userId="e5e435c095fe653e" providerId="LiveId" clId="{3BFAA435-5112-41CD-B295-E3FAA05041BE}" dt="2023-11-11T04:40:08.637" v="2377"/>
          <ac:spMkLst>
            <pc:docMk/>
            <pc:sldMk cId="3975704737" sldId="259"/>
            <ac:spMk id="79" creationId="{CE9A9457-874F-4EEB-BF07-9CEA561C1196}"/>
          </ac:spMkLst>
        </pc:spChg>
        <pc:spChg chg="add del">
          <ac:chgData name="mithil salunkhe" userId="e5e435c095fe653e" providerId="LiveId" clId="{3BFAA435-5112-41CD-B295-E3FAA05041BE}" dt="2023-11-10T05:48:53.056" v="2115" actId="26606"/>
          <ac:spMkLst>
            <pc:docMk/>
            <pc:sldMk cId="3975704737" sldId="259"/>
            <ac:spMk id="84" creationId="{E7218290-08E7-4AB8-8549-F625B01F0DCB}"/>
          </ac:spMkLst>
        </pc:spChg>
        <pc:spChg chg="add del">
          <ac:chgData name="mithil salunkhe" userId="e5e435c095fe653e" providerId="LiveId" clId="{3BFAA435-5112-41CD-B295-E3FAA05041BE}" dt="2023-11-10T05:48:53.056" v="2115" actId="26606"/>
          <ac:spMkLst>
            <pc:docMk/>
            <pc:sldMk cId="3975704737" sldId="259"/>
            <ac:spMk id="86" creationId="{CE9A9457-874F-4EEB-BF07-9CEA561C1196}"/>
          </ac:spMkLst>
        </pc:spChg>
        <pc:grpChg chg="add del">
          <ac:chgData name="mithil salunkhe" userId="e5e435c095fe653e" providerId="LiveId" clId="{3BFAA435-5112-41CD-B295-E3FAA05041BE}" dt="2023-11-12T01:29:15.919" v="3099" actId="26606"/>
          <ac:grpSpMkLst>
            <pc:docMk/>
            <pc:sldMk cId="3975704737" sldId="259"/>
            <ac:grpSpMk id="18" creationId="{1FD67D68-9B83-C338-8342-3348D8F22347}"/>
          </ac:grpSpMkLst>
        </pc:grpChg>
        <pc:graphicFrameChg chg="add mod modGraphic">
          <ac:chgData name="mithil salunkhe" userId="e5e435c095fe653e" providerId="LiveId" clId="{3BFAA435-5112-41CD-B295-E3FAA05041BE}" dt="2023-11-12T12:42:04.710" v="3828" actId="20577"/>
          <ac:graphicFrameMkLst>
            <pc:docMk/>
            <pc:sldMk cId="3975704737" sldId="259"/>
            <ac:graphicFrameMk id="6" creationId="{1FC9C8FD-D2A7-D3CC-7D5E-D5E8B4A84439}"/>
          </ac:graphicFrameMkLst>
        </pc:graphicFrameChg>
        <pc:graphicFrameChg chg="add del">
          <ac:chgData name="mithil salunkhe" userId="e5e435c095fe653e" providerId="LiveId" clId="{3BFAA435-5112-41CD-B295-E3FAA05041BE}" dt="2023-11-10T05:46:13.620" v="2057" actId="26606"/>
          <ac:graphicFrameMkLst>
            <pc:docMk/>
            <pc:sldMk cId="3975704737" sldId="259"/>
            <ac:graphicFrameMk id="29" creationId="{3F911E18-9A42-44F1-E05A-051F6092DC1D}"/>
          </ac:graphicFrameMkLst>
        </pc:graphicFrameChg>
        <pc:graphicFrameChg chg="add del">
          <ac:chgData name="mithil salunkhe" userId="e5e435c095fe653e" providerId="LiveId" clId="{3BFAA435-5112-41CD-B295-E3FAA05041BE}" dt="2023-11-10T05:46:14.507" v="2059" actId="26606"/>
          <ac:graphicFrameMkLst>
            <pc:docMk/>
            <pc:sldMk cId="3975704737" sldId="259"/>
            <ac:graphicFrameMk id="31" creationId="{A20A0722-FC19-87DB-1963-95D88D71CB99}"/>
          </ac:graphicFrameMkLst>
        </pc:graphicFrameChg>
        <pc:graphicFrameChg chg="add del">
          <ac:chgData name="mithil salunkhe" userId="e5e435c095fe653e" providerId="LiveId" clId="{3BFAA435-5112-41CD-B295-E3FAA05041BE}" dt="2023-11-10T05:46:15.445" v="2061" actId="26606"/>
          <ac:graphicFrameMkLst>
            <pc:docMk/>
            <pc:sldMk cId="3975704737" sldId="259"/>
            <ac:graphicFrameMk id="33" creationId="{D612BA63-F5C3-8DDF-E69A-31FF35A828B6}"/>
          </ac:graphicFrameMkLst>
        </pc:graphicFrameChg>
        <pc:graphicFrameChg chg="add del">
          <ac:chgData name="mithil salunkhe" userId="e5e435c095fe653e" providerId="LiveId" clId="{3BFAA435-5112-41CD-B295-E3FAA05041BE}" dt="2023-11-10T05:46:16.951" v="2063" actId="26606"/>
          <ac:graphicFrameMkLst>
            <pc:docMk/>
            <pc:sldMk cId="3975704737" sldId="259"/>
            <ac:graphicFrameMk id="35" creationId="{A20A0722-FC19-87DB-1963-95D88D71CB99}"/>
          </ac:graphicFrameMkLst>
        </pc:graphicFrameChg>
        <pc:picChg chg="add mod ord modCrop">
          <ac:chgData name="mithil salunkhe" userId="e5e435c095fe653e" providerId="LiveId" clId="{3BFAA435-5112-41CD-B295-E3FAA05041BE}" dt="2023-11-12T01:32:12.954" v="3126" actId="732"/>
          <ac:picMkLst>
            <pc:docMk/>
            <pc:sldMk cId="3975704737" sldId="259"/>
            <ac:picMk id="5" creationId="{E79E3EA8-5965-0CFD-0C5D-5B5109B56E6A}"/>
          </ac:picMkLst>
        </pc:picChg>
      </pc:sldChg>
      <pc:sldChg chg="addSp delSp modSp new mod setBg setClrOvrMap delDesignElem modNotesTx">
        <pc:chgData name="mithil salunkhe" userId="e5e435c095fe653e" providerId="LiveId" clId="{3BFAA435-5112-41CD-B295-E3FAA05041BE}" dt="2023-11-12T01:32:54.490" v="3131" actId="207"/>
        <pc:sldMkLst>
          <pc:docMk/>
          <pc:sldMk cId="890330105" sldId="260"/>
        </pc:sldMkLst>
        <pc:spChg chg="mod">
          <ac:chgData name="mithil salunkhe" userId="e5e435c095fe653e" providerId="LiveId" clId="{3BFAA435-5112-41CD-B295-E3FAA05041BE}" dt="2023-11-12T01:30:16.390" v="3102" actId="26606"/>
          <ac:spMkLst>
            <pc:docMk/>
            <pc:sldMk cId="890330105" sldId="260"/>
            <ac:spMk id="2" creationId="{3FBB8F0D-4524-C7B4-BEEC-A3518B6733D8}"/>
          </ac:spMkLst>
        </pc:spChg>
        <pc:spChg chg="add del mod">
          <ac:chgData name="mithil salunkhe" userId="e5e435c095fe653e" providerId="LiveId" clId="{3BFAA435-5112-41CD-B295-E3FAA05041BE}" dt="2023-11-10T04:42:49.614" v="2024" actId="26606"/>
          <ac:spMkLst>
            <pc:docMk/>
            <pc:sldMk cId="890330105" sldId="260"/>
            <ac:spMk id="3" creationId="{1CD6947A-ADD4-3F20-F630-9AC9DD81188F}"/>
          </ac:spMkLst>
        </pc:spChg>
        <pc:spChg chg="add mod">
          <ac:chgData name="mithil salunkhe" userId="e5e435c095fe653e" providerId="LiveId" clId="{3BFAA435-5112-41CD-B295-E3FAA05041BE}" dt="2023-11-12T01:32:54.490" v="3131" actId="207"/>
          <ac:spMkLst>
            <pc:docMk/>
            <pc:sldMk cId="890330105" sldId="260"/>
            <ac:spMk id="4" creationId="{A4FD09FA-81E7-F674-A3AD-C84C0D42F79C}"/>
          </ac:spMkLst>
        </pc:spChg>
        <pc:spChg chg="add del">
          <ac:chgData name="mithil salunkhe" userId="e5e435c095fe653e" providerId="LiveId" clId="{3BFAA435-5112-41CD-B295-E3FAA05041BE}" dt="2023-11-11T04:40:08.637" v="2377"/>
          <ac:spMkLst>
            <pc:docMk/>
            <pc:sldMk cId="890330105" sldId="260"/>
            <ac:spMk id="6" creationId="{1C8B38D4-9D92-4608-A16B-260E8CC21335}"/>
          </ac:spMkLst>
        </pc:spChg>
        <pc:spChg chg="add del">
          <ac:chgData name="mithil salunkhe" userId="e5e435c095fe653e" providerId="LiveId" clId="{3BFAA435-5112-41CD-B295-E3FAA05041BE}" dt="2023-11-11T04:40:08.637" v="2377"/>
          <ac:spMkLst>
            <pc:docMk/>
            <pc:sldMk cId="890330105" sldId="260"/>
            <ac:spMk id="7" creationId="{01A94AE6-0978-4A09-B78E-D60AC484231B}"/>
          </ac:spMkLst>
        </pc:spChg>
        <pc:spChg chg="add del">
          <ac:chgData name="mithil salunkhe" userId="e5e435c095fe653e" providerId="LiveId" clId="{3BFAA435-5112-41CD-B295-E3FAA05041BE}" dt="2023-11-10T04:42:37.438" v="2015" actId="26606"/>
          <ac:spMkLst>
            <pc:docMk/>
            <pc:sldMk cId="890330105" sldId="260"/>
            <ac:spMk id="9" creationId="{1C8B38D4-9D92-4608-A16B-260E8CC21335}"/>
          </ac:spMkLst>
        </pc:spChg>
        <pc:spChg chg="add del">
          <ac:chgData name="mithil salunkhe" userId="e5e435c095fe653e" providerId="LiveId" clId="{3BFAA435-5112-41CD-B295-E3FAA05041BE}" dt="2023-11-10T04:42:37.438" v="2015" actId="26606"/>
          <ac:spMkLst>
            <pc:docMk/>
            <pc:sldMk cId="890330105" sldId="260"/>
            <ac:spMk id="11" creationId="{01A94AE6-0978-4A09-B78E-D60AC484231B}"/>
          </ac:spMkLst>
        </pc:spChg>
        <pc:spChg chg="add del">
          <ac:chgData name="mithil salunkhe" userId="e5e435c095fe653e" providerId="LiveId" clId="{3BFAA435-5112-41CD-B295-E3FAA05041BE}" dt="2023-11-10T04:42:35.936" v="2012" actId="26606"/>
          <ac:spMkLst>
            <pc:docMk/>
            <pc:sldMk cId="890330105" sldId="260"/>
            <ac:spMk id="13" creationId="{1C8B38D4-9D92-4608-A16B-260E8CC21335}"/>
          </ac:spMkLst>
        </pc:spChg>
        <pc:spChg chg="add del">
          <ac:chgData name="mithil salunkhe" userId="e5e435c095fe653e" providerId="LiveId" clId="{3BFAA435-5112-41CD-B295-E3FAA05041BE}" dt="2023-11-11T04:41:09.145" v="2386" actId="26606"/>
          <ac:spMkLst>
            <pc:docMk/>
            <pc:sldMk cId="890330105" sldId="260"/>
            <ac:spMk id="14" creationId="{9228552E-C8B1-4A80-8448-0787CE0FC704}"/>
          </ac:spMkLst>
        </pc:spChg>
        <pc:spChg chg="add">
          <ac:chgData name="mithil salunkhe" userId="e5e435c095fe653e" providerId="LiveId" clId="{3BFAA435-5112-41CD-B295-E3FAA05041BE}" dt="2023-11-12T01:30:16.390" v="3102" actId="26606"/>
          <ac:spMkLst>
            <pc:docMk/>
            <pc:sldMk cId="890330105" sldId="260"/>
            <ac:spMk id="15" creationId="{B50AB553-2A96-4A92-96F2-93548E096954}"/>
          </ac:spMkLst>
        </pc:spChg>
        <pc:spChg chg="add del">
          <ac:chgData name="mithil salunkhe" userId="e5e435c095fe653e" providerId="LiveId" clId="{3BFAA435-5112-41CD-B295-E3FAA05041BE}" dt="2023-11-10T04:42:14.768" v="2004" actId="26606"/>
          <ac:spMkLst>
            <pc:docMk/>
            <pc:sldMk cId="890330105" sldId="260"/>
            <ac:spMk id="16" creationId="{1C8B38D4-9D92-4608-A16B-260E8CC21335}"/>
          </ac:spMkLst>
        </pc:spChg>
        <pc:spChg chg="add del">
          <ac:chgData name="mithil salunkhe" userId="e5e435c095fe653e" providerId="LiveId" clId="{3BFAA435-5112-41CD-B295-E3FAA05041BE}" dt="2023-11-10T04:42:35.936" v="2012" actId="26606"/>
          <ac:spMkLst>
            <pc:docMk/>
            <pc:sldMk cId="890330105" sldId="260"/>
            <ac:spMk id="18" creationId="{771C95FB-D509-408E-A75D-965B400C78E3}"/>
          </ac:spMkLst>
        </pc:spChg>
        <pc:spChg chg="add del">
          <ac:chgData name="mithil salunkhe" userId="e5e435c095fe653e" providerId="LiveId" clId="{3BFAA435-5112-41CD-B295-E3FAA05041BE}" dt="2023-11-10T04:42:35.936" v="2012" actId="26606"/>
          <ac:spMkLst>
            <pc:docMk/>
            <pc:sldMk cId="890330105" sldId="260"/>
            <ac:spMk id="20" creationId="{01A94AE6-0978-4A09-B78E-D60AC484231B}"/>
          </ac:spMkLst>
        </pc:spChg>
        <pc:graphicFrameChg chg="add del mod modGraphic">
          <ac:chgData name="mithil salunkhe" userId="e5e435c095fe653e" providerId="LiveId" clId="{3BFAA435-5112-41CD-B295-E3FAA05041BE}" dt="2023-11-10T04:42:37.438" v="2015" actId="26606"/>
          <ac:graphicFrameMkLst>
            <pc:docMk/>
            <pc:sldMk cId="890330105" sldId="260"/>
            <ac:graphicFrameMk id="5" creationId="{15762F16-07F6-83E2-EAF3-08CDE9C1C454}"/>
          </ac:graphicFrameMkLst>
        </pc:graphicFrameChg>
        <pc:graphicFrameChg chg="add mod ord modGraphic">
          <ac:chgData name="mithil salunkhe" userId="e5e435c095fe653e" providerId="LiveId" clId="{3BFAA435-5112-41CD-B295-E3FAA05041BE}" dt="2023-11-12T01:30:16.390" v="3102" actId="26606"/>
          <ac:graphicFrameMkLst>
            <pc:docMk/>
            <pc:sldMk cId="890330105" sldId="260"/>
            <ac:graphicFrameMk id="8" creationId="{652950B7-A5D5-2326-898D-FDD628CCE3A4}"/>
          </ac:graphicFrameMkLst>
        </pc:graphicFrameChg>
        <pc:picChg chg="add del">
          <ac:chgData name="mithil salunkhe" userId="e5e435c095fe653e" providerId="LiveId" clId="{3BFAA435-5112-41CD-B295-E3FAA05041BE}" dt="2023-11-11T04:41:09.145" v="2386" actId="26606"/>
          <ac:picMkLst>
            <pc:docMk/>
            <pc:sldMk cId="890330105" sldId="260"/>
            <ac:picMk id="10" creationId="{83C0D14D-F9BE-FB38-347C-52BB7A0864B5}"/>
          </ac:picMkLst>
        </pc:picChg>
        <pc:picChg chg="add">
          <ac:chgData name="mithil salunkhe" userId="e5e435c095fe653e" providerId="LiveId" clId="{3BFAA435-5112-41CD-B295-E3FAA05041BE}" dt="2023-11-12T01:30:16.390" v="3102" actId="26606"/>
          <ac:picMkLst>
            <pc:docMk/>
            <pc:sldMk cId="890330105" sldId="260"/>
            <ac:picMk id="12" creationId="{D4EC0DFF-18C5-AFB8-9E6D-F820148B96FC}"/>
          </ac:picMkLst>
        </pc:picChg>
        <pc:picChg chg="add del">
          <ac:chgData name="mithil salunkhe" userId="e5e435c095fe653e" providerId="LiveId" clId="{3BFAA435-5112-41CD-B295-E3FAA05041BE}" dt="2023-11-11T04:42:49.801" v="2390" actId="26606"/>
          <ac:picMkLst>
            <pc:docMk/>
            <pc:sldMk cId="890330105" sldId="260"/>
            <ac:picMk id="17" creationId="{47CA6AD7-B454-F827-3510-3AFD7AAF6CA2}"/>
          </ac:picMkLst>
        </pc:picChg>
      </pc:sldChg>
      <pc:sldChg chg="addSp delSp modSp new mod setBg setClrOvrMap delDesignElem modNotesTx">
        <pc:chgData name="mithil salunkhe" userId="e5e435c095fe653e" providerId="LiveId" clId="{3BFAA435-5112-41CD-B295-E3FAA05041BE}" dt="2023-11-12T01:34:53.079" v="3141" actId="14100"/>
        <pc:sldMkLst>
          <pc:docMk/>
          <pc:sldMk cId="3189971698" sldId="261"/>
        </pc:sldMkLst>
        <pc:spChg chg="mod">
          <ac:chgData name="mithil salunkhe" userId="e5e435c095fe653e" providerId="LiveId" clId="{3BFAA435-5112-41CD-B295-E3FAA05041BE}" dt="2023-11-11T04:48:26.442" v="2440" actId="403"/>
          <ac:spMkLst>
            <pc:docMk/>
            <pc:sldMk cId="3189971698" sldId="261"/>
            <ac:spMk id="2" creationId="{14A1FB4E-6EC3-452F-ACC7-586A5DBD7F82}"/>
          </ac:spMkLst>
        </pc:spChg>
        <pc:spChg chg="mod">
          <ac:chgData name="mithil salunkhe" userId="e5e435c095fe653e" providerId="LiveId" clId="{3BFAA435-5112-41CD-B295-E3FAA05041BE}" dt="2023-11-11T05:26:13.746" v="2527" actId="108"/>
          <ac:spMkLst>
            <pc:docMk/>
            <pc:sldMk cId="3189971698" sldId="261"/>
            <ac:spMk id="3" creationId="{6E573E1E-B3AC-E3DE-6C27-DF892C021073}"/>
          </ac:spMkLst>
        </pc:spChg>
        <pc:spChg chg="add del">
          <ac:chgData name="mithil salunkhe" userId="e5e435c095fe653e" providerId="LiveId" clId="{3BFAA435-5112-41CD-B295-E3FAA05041BE}" dt="2023-11-11T04:35:32.157" v="2280"/>
          <ac:spMkLst>
            <pc:docMk/>
            <pc:sldMk cId="3189971698" sldId="261"/>
            <ac:spMk id="4" creationId="{2050FA16-C2FF-1378-FC8D-BE8DAAE89CB0}"/>
          </ac:spMkLst>
        </pc:spChg>
        <pc:spChg chg="add del mod">
          <ac:chgData name="mithil salunkhe" userId="e5e435c095fe653e" providerId="LiveId" clId="{3BFAA435-5112-41CD-B295-E3FAA05041BE}" dt="2023-11-11T04:35:31.717" v="2279"/>
          <ac:spMkLst>
            <pc:docMk/>
            <pc:sldMk cId="3189971698" sldId="261"/>
            <ac:spMk id="5" creationId="{FCB7281C-08BF-D1DB-FBE6-708D9D92605C}"/>
          </ac:spMkLst>
        </pc:spChg>
        <pc:spChg chg="add del">
          <ac:chgData name="mithil salunkhe" userId="e5e435c095fe653e" providerId="LiveId" clId="{3BFAA435-5112-41CD-B295-E3FAA05041BE}" dt="2023-11-11T04:35:35.924" v="2282"/>
          <ac:spMkLst>
            <pc:docMk/>
            <pc:sldMk cId="3189971698" sldId="261"/>
            <ac:spMk id="6" creationId="{BE7C547E-05F5-AE77-66C9-B333C94F3265}"/>
          </ac:spMkLst>
        </pc:spChg>
        <pc:spChg chg="add del">
          <ac:chgData name="mithil salunkhe" userId="e5e435c095fe653e" providerId="LiveId" clId="{3BFAA435-5112-41CD-B295-E3FAA05041BE}" dt="2023-11-11T04:36:49.462" v="2304" actId="26606"/>
          <ac:spMkLst>
            <pc:docMk/>
            <pc:sldMk cId="3189971698" sldId="261"/>
            <ac:spMk id="1033" creationId="{5669F72C-E3FB-4C48-AEBD-AF7AC0D749C7}"/>
          </ac:spMkLst>
        </pc:spChg>
        <pc:spChg chg="add del">
          <ac:chgData name="mithil salunkhe" userId="e5e435c095fe653e" providerId="LiveId" clId="{3BFAA435-5112-41CD-B295-E3FAA05041BE}" dt="2023-11-11T04:36:22.113" v="2297"/>
          <ac:spMkLst>
            <pc:docMk/>
            <pc:sldMk cId="3189971698" sldId="261"/>
            <ac:spMk id="1034" creationId="{E7218290-08E7-4AB8-8549-F625B01F0DCB}"/>
          </ac:spMkLst>
        </pc:spChg>
        <pc:spChg chg="add del">
          <ac:chgData name="mithil salunkhe" userId="e5e435c095fe653e" providerId="LiveId" clId="{3BFAA435-5112-41CD-B295-E3FAA05041BE}" dt="2023-11-11T04:36:12.158" v="2291" actId="26606"/>
          <ac:spMkLst>
            <pc:docMk/>
            <pc:sldMk cId="3189971698" sldId="261"/>
            <ac:spMk id="1036" creationId="{CE9A9457-874F-4EEB-BF07-9CEA561C1196}"/>
          </ac:spMkLst>
        </pc:spChg>
        <pc:spChg chg="add del">
          <ac:chgData name="mithil salunkhe" userId="e5e435c095fe653e" providerId="LiveId" clId="{3BFAA435-5112-41CD-B295-E3FAA05041BE}" dt="2023-11-11T04:36:12.158" v="2291" actId="26606"/>
          <ac:spMkLst>
            <pc:docMk/>
            <pc:sldMk cId="3189971698" sldId="261"/>
            <ac:spMk id="1037" creationId="{E7218290-08E7-4AB8-8549-F625B01F0DCB}"/>
          </ac:spMkLst>
        </pc:spChg>
        <pc:spChg chg="add del">
          <ac:chgData name="mithil salunkhe" userId="e5e435c095fe653e" providerId="LiveId" clId="{3BFAA435-5112-41CD-B295-E3FAA05041BE}" dt="2023-11-11T04:36:49.462" v="2304" actId="26606"/>
          <ac:spMkLst>
            <pc:docMk/>
            <pc:sldMk cId="3189971698" sldId="261"/>
            <ac:spMk id="1038" creationId="{5CA22715-D05D-465E-A9CB-5AD7BC6C9C8A}"/>
          </ac:spMkLst>
        </pc:spChg>
        <pc:spChg chg="add del">
          <ac:chgData name="mithil salunkhe" userId="e5e435c095fe653e" providerId="LiveId" clId="{3BFAA435-5112-41CD-B295-E3FAA05041BE}" dt="2023-11-11T04:36:21.793" v="2295"/>
          <ac:spMkLst>
            <pc:docMk/>
            <pc:sldMk cId="3189971698" sldId="261"/>
            <ac:spMk id="1039" creationId="{D7DD8518-4289-43CE-9E36-8E7E0D7DDF70}"/>
          </ac:spMkLst>
        </pc:spChg>
        <pc:spChg chg="add del">
          <ac:chgData name="mithil salunkhe" userId="e5e435c095fe653e" providerId="LiveId" clId="{3BFAA435-5112-41CD-B295-E3FAA05041BE}" dt="2023-11-11T04:36:49.460" v="2303" actId="26606"/>
          <ac:spMkLst>
            <pc:docMk/>
            <pc:sldMk cId="3189971698" sldId="261"/>
            <ac:spMk id="1043" creationId="{5669F72C-E3FB-4C48-AEBD-AF7AC0D749C7}"/>
          </ac:spMkLst>
        </pc:spChg>
        <pc:spChg chg="add del">
          <ac:chgData name="mithil salunkhe" userId="e5e435c095fe653e" providerId="LiveId" clId="{3BFAA435-5112-41CD-B295-E3FAA05041BE}" dt="2023-11-11T04:36:49.460" v="2303" actId="26606"/>
          <ac:spMkLst>
            <pc:docMk/>
            <pc:sldMk cId="3189971698" sldId="261"/>
            <ac:spMk id="1045" creationId="{5CA22715-D05D-465E-A9CB-5AD7BC6C9C8A}"/>
          </ac:spMkLst>
        </pc:spChg>
        <pc:spChg chg="add del">
          <ac:chgData name="mithil salunkhe" userId="e5e435c095fe653e" providerId="LiveId" clId="{3BFAA435-5112-41CD-B295-E3FAA05041BE}" dt="2023-11-11T04:40:08.637" v="2377"/>
          <ac:spMkLst>
            <pc:docMk/>
            <pc:sldMk cId="3189971698" sldId="261"/>
            <ac:spMk id="1047" creationId="{D7DD8518-4289-43CE-9E36-8E7E0D7DDF70}"/>
          </ac:spMkLst>
        </pc:spChg>
        <pc:spChg chg="add del">
          <ac:chgData name="mithil salunkhe" userId="e5e435c095fe653e" providerId="LiveId" clId="{3BFAA435-5112-41CD-B295-E3FAA05041BE}" dt="2023-11-11T04:39:21.684" v="2371" actId="26606"/>
          <ac:spMkLst>
            <pc:docMk/>
            <pc:sldMk cId="3189971698" sldId="261"/>
            <ac:spMk id="1052" creationId="{5669F72C-E3FB-4C48-AEBD-AF7AC0D749C7}"/>
          </ac:spMkLst>
        </pc:spChg>
        <pc:spChg chg="add del">
          <ac:chgData name="mithil salunkhe" userId="e5e435c095fe653e" providerId="LiveId" clId="{3BFAA435-5112-41CD-B295-E3FAA05041BE}" dt="2023-11-11T04:39:21.684" v="2371" actId="26606"/>
          <ac:spMkLst>
            <pc:docMk/>
            <pc:sldMk cId="3189971698" sldId="261"/>
            <ac:spMk id="1054" creationId="{BFDE77F2-18D0-49FF-860C-62E2AC424E2C}"/>
          </ac:spMkLst>
        </pc:spChg>
        <pc:spChg chg="add del">
          <ac:chgData name="mithil salunkhe" userId="e5e435c095fe653e" providerId="LiveId" clId="{3BFAA435-5112-41CD-B295-E3FAA05041BE}" dt="2023-11-11T04:39:21.684" v="2371" actId="26606"/>
          <ac:spMkLst>
            <pc:docMk/>
            <pc:sldMk cId="3189971698" sldId="261"/>
            <ac:spMk id="1056" creationId="{5CA22715-D05D-465E-A9CB-5AD7BC6C9C8A}"/>
          </ac:spMkLst>
        </pc:spChg>
        <pc:picChg chg="add del mod">
          <ac:chgData name="mithil salunkhe" userId="e5e435c095fe653e" providerId="LiveId" clId="{3BFAA435-5112-41CD-B295-E3FAA05041BE}" dt="2023-11-11T04:36:22.413" v="2298"/>
          <ac:picMkLst>
            <pc:docMk/>
            <pc:sldMk cId="3189971698" sldId="261"/>
            <ac:picMk id="1029" creationId="{E8D0B05A-C9AA-C4C2-24B9-D729FCA18185}"/>
          </ac:picMkLst>
        </pc:picChg>
        <pc:picChg chg="add mod ord">
          <ac:chgData name="mithil salunkhe" userId="e5e435c095fe653e" providerId="LiveId" clId="{3BFAA435-5112-41CD-B295-E3FAA05041BE}" dt="2023-11-12T01:34:53.079" v="3141" actId="14100"/>
          <ac:picMkLst>
            <pc:docMk/>
            <pc:sldMk cId="3189971698" sldId="261"/>
            <ac:picMk id="1031" creationId="{6B7FB5A4-A4E6-9A53-869A-99B73E2DBD58}"/>
          </ac:picMkLst>
        </pc:picChg>
      </pc:sldChg>
      <pc:sldChg chg="addSp delSp modSp add mod setBg modClrScheme delDesignElem chgLayout modNotesTx">
        <pc:chgData name="mithil salunkhe" userId="e5e435c095fe653e" providerId="LiveId" clId="{3BFAA435-5112-41CD-B295-E3FAA05041BE}" dt="2023-11-12T02:58:05.338" v="3184"/>
        <pc:sldMkLst>
          <pc:docMk/>
          <pc:sldMk cId="2913381417" sldId="262"/>
        </pc:sldMkLst>
        <pc:spChg chg="mod ord">
          <ac:chgData name="mithil salunkhe" userId="e5e435c095fe653e" providerId="LiveId" clId="{3BFAA435-5112-41CD-B295-E3FAA05041BE}" dt="2023-11-12T01:36:10.196" v="3147" actId="700"/>
          <ac:spMkLst>
            <pc:docMk/>
            <pc:sldMk cId="2913381417" sldId="262"/>
            <ac:spMk id="2" creationId="{740495F5-04CE-DEC4-A28A-1CEAAA03182E}"/>
          </ac:spMkLst>
        </pc:spChg>
        <pc:spChg chg="add mod">
          <ac:chgData name="mithil salunkhe" userId="e5e435c095fe653e" providerId="LiveId" clId="{3BFAA435-5112-41CD-B295-E3FAA05041BE}" dt="2023-11-11T14:24:04.991" v="3093" actId="1076"/>
          <ac:spMkLst>
            <pc:docMk/>
            <pc:sldMk cId="2913381417" sldId="262"/>
            <ac:spMk id="3" creationId="{314359CD-CBD2-BDFB-1B91-26D900A8383B}"/>
          </ac:spMkLst>
        </pc:spChg>
        <pc:spChg chg="add del mod ord">
          <ac:chgData name="mithil salunkhe" userId="e5e435c095fe653e" providerId="LiveId" clId="{3BFAA435-5112-41CD-B295-E3FAA05041BE}" dt="2023-11-12T01:36:10.196" v="3147" actId="700"/>
          <ac:spMkLst>
            <pc:docMk/>
            <pc:sldMk cId="2913381417" sldId="262"/>
            <ac:spMk id="4" creationId="{2EE8A5FA-7A7E-8272-CFF1-CFA851BE7152}"/>
          </ac:spMkLst>
        </pc:spChg>
        <pc:spChg chg="add del">
          <ac:chgData name="mithil salunkhe" userId="e5e435c095fe653e" providerId="LiveId" clId="{3BFAA435-5112-41CD-B295-E3FAA05041BE}" dt="2023-11-12T01:36:10.196" v="3147" actId="700"/>
          <ac:spMkLst>
            <pc:docMk/>
            <pc:sldMk cId="2913381417" sldId="262"/>
            <ac:spMk id="12" creationId="{B50AB553-2A96-4A92-96F2-93548E096954}"/>
          </ac:spMkLst>
        </pc:spChg>
        <pc:graphicFrameChg chg="mod ord modGraphic">
          <ac:chgData name="mithil salunkhe" userId="e5e435c095fe653e" providerId="LiveId" clId="{3BFAA435-5112-41CD-B295-E3FAA05041BE}" dt="2023-11-12T01:33:22.407" v="3132" actId="13782"/>
          <ac:graphicFrameMkLst>
            <pc:docMk/>
            <pc:sldMk cId="2913381417" sldId="262"/>
            <ac:graphicFrameMk id="6" creationId="{1FC9C8FD-D2A7-D3CC-7D5E-D5E8B4A84439}"/>
          </ac:graphicFrameMkLst>
        </pc:graphicFrameChg>
        <pc:picChg chg="del">
          <ac:chgData name="mithil salunkhe" userId="e5e435c095fe653e" providerId="LiveId" clId="{3BFAA435-5112-41CD-B295-E3FAA05041BE}" dt="2023-11-11T10:58:41.180" v="2665" actId="478"/>
          <ac:picMkLst>
            <pc:docMk/>
            <pc:sldMk cId="2913381417" sldId="262"/>
            <ac:picMk id="5" creationId="{E79E3EA8-5965-0CFD-0C5D-5B5109B56E6A}"/>
          </ac:picMkLst>
        </pc:picChg>
        <pc:picChg chg="add mod">
          <ac:chgData name="mithil salunkhe" userId="e5e435c095fe653e" providerId="LiveId" clId="{3BFAA435-5112-41CD-B295-E3FAA05041BE}" dt="2023-11-11T14:24:02.396" v="3091" actId="27614"/>
          <ac:picMkLst>
            <pc:docMk/>
            <pc:sldMk cId="2913381417" sldId="262"/>
            <ac:picMk id="8" creationId="{52739FC9-3DBD-1AD5-BD48-29CA15AFD866}"/>
          </ac:picMkLst>
        </pc:picChg>
      </pc:sldChg>
      <pc:sldChg chg="modSp new del mod">
        <pc:chgData name="mithil salunkhe" userId="e5e435c095fe653e" providerId="LiveId" clId="{3BFAA435-5112-41CD-B295-E3FAA05041BE}" dt="2023-11-11T10:58:22.237" v="2644" actId="680"/>
        <pc:sldMkLst>
          <pc:docMk/>
          <pc:sldMk cId="4071735365" sldId="262"/>
        </pc:sldMkLst>
        <pc:spChg chg="mod">
          <ac:chgData name="mithil salunkhe" userId="e5e435c095fe653e" providerId="LiveId" clId="{3BFAA435-5112-41CD-B295-E3FAA05041BE}" dt="2023-11-11T10:58:21.825" v="2643" actId="20577"/>
          <ac:spMkLst>
            <pc:docMk/>
            <pc:sldMk cId="4071735365" sldId="262"/>
            <ac:spMk id="2" creationId="{F8F4E6DB-3414-ABB5-325F-B916C3B068B5}"/>
          </ac:spMkLst>
        </pc:spChg>
      </pc:sldChg>
      <pc:sldChg chg="addSp delSp modSp add del mod ord addAnim delAnim modNotesTx">
        <pc:chgData name="mithil salunkhe" userId="e5e435c095fe653e" providerId="LiveId" clId="{3BFAA435-5112-41CD-B295-E3FAA05041BE}" dt="2023-11-12T12:38:28.691" v="3732" actId="313"/>
        <pc:sldMkLst>
          <pc:docMk/>
          <pc:sldMk cId="1144745845" sldId="263"/>
        </pc:sldMkLst>
        <pc:spChg chg="mod">
          <ac:chgData name="mithil salunkhe" userId="e5e435c095fe653e" providerId="LiveId" clId="{3BFAA435-5112-41CD-B295-E3FAA05041BE}" dt="2023-11-12T12:35:28.047" v="3562"/>
          <ac:spMkLst>
            <pc:docMk/>
            <pc:sldMk cId="1144745845" sldId="263"/>
            <ac:spMk id="2" creationId="{740495F5-04CE-DEC4-A28A-1CEAAA03182E}"/>
          </ac:spMkLst>
        </pc:spChg>
        <pc:spChg chg="del">
          <ac:chgData name="mithil salunkhe" userId="e5e435c095fe653e" providerId="LiveId" clId="{3BFAA435-5112-41CD-B295-E3FAA05041BE}" dt="2023-11-12T12:18:14.581" v="3248" actId="26606"/>
          <ac:spMkLst>
            <pc:docMk/>
            <pc:sldMk cId="1144745845" sldId="263"/>
            <ac:spMk id="8" creationId="{2EB492CD-616E-47F8-933B-5E2D952A0593}"/>
          </ac:spMkLst>
        </pc:spChg>
        <pc:spChg chg="del">
          <ac:chgData name="mithil salunkhe" userId="e5e435c095fe653e" providerId="LiveId" clId="{3BFAA435-5112-41CD-B295-E3FAA05041BE}" dt="2023-11-12T12:18:14.581" v="3248" actId="26606"/>
          <ac:spMkLst>
            <pc:docMk/>
            <pc:sldMk cId="1144745845" sldId="263"/>
            <ac:spMk id="10" creationId="{59383CF9-23B5-4335-9B21-1791C4CF1C75}"/>
          </ac:spMkLst>
        </pc:spChg>
        <pc:spChg chg="add mod">
          <ac:chgData name="mithil salunkhe" userId="e5e435c095fe653e" providerId="LiveId" clId="{3BFAA435-5112-41CD-B295-E3FAA05041BE}" dt="2023-11-12T12:38:28.691" v="3732" actId="313"/>
          <ac:spMkLst>
            <pc:docMk/>
            <pc:sldMk cId="1144745845" sldId="263"/>
            <ac:spMk id="11" creationId="{60DC3078-5020-17EC-DC5F-A2DF7F806609}"/>
          </ac:spMkLst>
        </pc:spChg>
        <pc:spChg chg="del">
          <ac:chgData name="mithil salunkhe" userId="e5e435c095fe653e" providerId="LiveId" clId="{3BFAA435-5112-41CD-B295-E3FAA05041BE}" dt="2023-11-12T12:18:14.581" v="3248" actId="26606"/>
          <ac:spMkLst>
            <pc:docMk/>
            <pc:sldMk cId="1144745845" sldId="263"/>
            <ac:spMk id="14" creationId="{0007FE00-9498-4706-B255-6437B0252C02}"/>
          </ac:spMkLst>
        </pc:spChg>
        <pc:spChg chg="add del">
          <ac:chgData name="mithil salunkhe" userId="e5e435c095fe653e" providerId="LiveId" clId="{3BFAA435-5112-41CD-B295-E3FAA05041BE}" dt="2023-11-12T12:20:59.501" v="3359" actId="26606"/>
          <ac:spMkLst>
            <pc:docMk/>
            <pc:sldMk cId="1144745845" sldId="263"/>
            <ac:spMk id="1037" creationId="{91F55C5D-1648-4BE3-932D-8CADBF3F6736}"/>
          </ac:spMkLst>
        </pc:spChg>
        <pc:spChg chg="add del">
          <ac:chgData name="mithil salunkhe" userId="e5e435c095fe653e" providerId="LiveId" clId="{3BFAA435-5112-41CD-B295-E3FAA05041BE}" dt="2023-11-12T12:20:59.501" v="3359" actId="26606"/>
          <ac:spMkLst>
            <pc:docMk/>
            <pc:sldMk cId="1144745845" sldId="263"/>
            <ac:spMk id="1039" creationId="{A38E1331-B5A6-44BE-BF4E-EE6C2FD2A242}"/>
          </ac:spMkLst>
        </pc:spChg>
        <pc:spChg chg="add del">
          <ac:chgData name="mithil salunkhe" userId="e5e435c095fe653e" providerId="LiveId" clId="{3BFAA435-5112-41CD-B295-E3FAA05041BE}" dt="2023-11-12T12:20:59.501" v="3359" actId="26606"/>
          <ac:spMkLst>
            <pc:docMk/>
            <pc:sldMk cId="1144745845" sldId="263"/>
            <ac:spMk id="1041" creationId="{B6ECEE03-918F-43ED-A7B3-F1BDE3FCECAF}"/>
          </ac:spMkLst>
        </pc:spChg>
        <pc:spChg chg="add del">
          <ac:chgData name="mithil salunkhe" userId="e5e435c095fe653e" providerId="LiveId" clId="{3BFAA435-5112-41CD-B295-E3FAA05041BE}" dt="2023-11-12T12:20:59.501" v="3359" actId="26606"/>
          <ac:spMkLst>
            <pc:docMk/>
            <pc:sldMk cId="1144745845" sldId="263"/>
            <ac:spMk id="1042" creationId="{010B55F0-C448-403A-8231-AD42A7BA271C}"/>
          </ac:spMkLst>
        </pc:spChg>
        <pc:spChg chg="add del">
          <ac:chgData name="mithil salunkhe" userId="e5e435c095fe653e" providerId="LiveId" clId="{3BFAA435-5112-41CD-B295-E3FAA05041BE}" dt="2023-11-12T12:20:02.422" v="3313" actId="26606"/>
          <ac:spMkLst>
            <pc:docMk/>
            <pc:sldMk cId="1144745845" sldId="263"/>
            <ac:spMk id="1044" creationId="{B4059D9B-2E55-47FE-A188-0F9BD734E0A0}"/>
          </ac:spMkLst>
        </pc:spChg>
        <pc:spChg chg="add del">
          <ac:chgData name="mithil salunkhe" userId="e5e435c095fe653e" providerId="LiveId" clId="{3BFAA435-5112-41CD-B295-E3FAA05041BE}" dt="2023-11-12T12:19:57.383" v="3306" actId="26606"/>
          <ac:spMkLst>
            <pc:docMk/>
            <pc:sldMk cId="1144745845" sldId="263"/>
            <ac:spMk id="1053" creationId="{C9442EE8-DA29-4284-9217-B456F8E83D2F}"/>
          </ac:spMkLst>
        </pc:spChg>
        <pc:spChg chg="add del">
          <ac:chgData name="mithil salunkhe" userId="e5e435c095fe653e" providerId="LiveId" clId="{3BFAA435-5112-41CD-B295-E3FAA05041BE}" dt="2023-11-12T12:20:01.525" v="3310" actId="26606"/>
          <ac:spMkLst>
            <pc:docMk/>
            <pc:sldMk cId="1144745845" sldId="263"/>
            <ac:spMk id="1059" creationId="{178B0EFB-20FC-2AB5-14FF-985712974920}"/>
          </ac:spMkLst>
        </pc:spChg>
        <pc:grpChg chg="add del">
          <ac:chgData name="mithil salunkhe" userId="e5e435c095fe653e" providerId="LiveId" clId="{3BFAA435-5112-41CD-B295-E3FAA05041BE}" dt="2023-11-12T12:20:02.422" v="3313" actId="26606"/>
          <ac:grpSpMkLst>
            <pc:docMk/>
            <pc:sldMk cId="1144745845" sldId="263"/>
            <ac:grpSpMk id="1046" creationId="{F938B951-7EFC-40A2-B198-E73D39DFB3FC}"/>
          </ac:grpSpMkLst>
        </pc:grpChg>
        <pc:grpChg chg="add del">
          <ac:chgData name="mithil salunkhe" userId="e5e435c095fe653e" providerId="LiveId" clId="{3BFAA435-5112-41CD-B295-E3FAA05041BE}" dt="2023-11-12T12:19:57.383" v="3306" actId="26606"/>
          <ac:grpSpMkLst>
            <pc:docMk/>
            <pc:sldMk cId="1144745845" sldId="263"/>
            <ac:grpSpMk id="1055" creationId="{F938B951-7EFC-40A2-B198-E73D39DFB3FC}"/>
          </ac:grpSpMkLst>
        </pc:grpChg>
        <pc:graphicFrameChg chg="del mod">
          <ac:chgData name="mithil salunkhe" userId="e5e435c095fe653e" providerId="LiveId" clId="{3BFAA435-5112-41CD-B295-E3FAA05041BE}" dt="2023-11-12T01:38:24.170" v="3176" actId="478"/>
          <ac:graphicFrameMkLst>
            <pc:docMk/>
            <pc:sldMk cId="1144745845" sldId="263"/>
            <ac:graphicFrameMk id="6" creationId="{1FC9C8FD-D2A7-D3CC-7D5E-D5E8B4A84439}"/>
          </ac:graphicFrameMkLst>
        </pc:graphicFrameChg>
        <pc:picChg chg="add del mod ord">
          <ac:chgData name="mithil salunkhe" userId="e5e435c095fe653e" providerId="LiveId" clId="{3BFAA435-5112-41CD-B295-E3FAA05041BE}" dt="2023-11-12T12:21:04.389" v="3367" actId="478"/>
          <ac:picMkLst>
            <pc:docMk/>
            <pc:sldMk cId="1144745845" sldId="263"/>
            <ac:picMk id="3" creationId="{FBC69689-3D9A-92FD-9B30-5DF56FE9254E}"/>
          </ac:picMkLst>
        </pc:picChg>
        <pc:picChg chg="add del mod ord">
          <ac:chgData name="mithil salunkhe" userId="e5e435c095fe653e" providerId="LiveId" clId="{3BFAA435-5112-41CD-B295-E3FAA05041BE}" dt="2023-11-12T12:27:41.904" v="3390" actId="478"/>
          <ac:picMkLst>
            <pc:docMk/>
            <pc:sldMk cId="1144745845" sldId="263"/>
            <ac:picMk id="4" creationId="{99845675-F9C0-B6F5-EFF8-3B87EC59E3DA}"/>
          </ac:picMkLst>
        </pc:picChg>
        <pc:picChg chg="del mod">
          <ac:chgData name="mithil salunkhe" userId="e5e435c095fe653e" providerId="LiveId" clId="{3BFAA435-5112-41CD-B295-E3FAA05041BE}" dt="2023-11-12T01:38:25.026" v="3177" actId="478"/>
          <ac:picMkLst>
            <pc:docMk/>
            <pc:sldMk cId="1144745845" sldId="263"/>
            <ac:picMk id="5" creationId="{E79E3EA8-5965-0CFD-0C5D-5B5109B56E6A}"/>
          </ac:picMkLst>
        </pc:picChg>
        <pc:picChg chg="add del mod">
          <ac:chgData name="mithil salunkhe" userId="e5e435c095fe653e" providerId="LiveId" clId="{3BFAA435-5112-41CD-B295-E3FAA05041BE}" dt="2023-11-12T12:21:06.075" v="3368" actId="478"/>
          <ac:picMkLst>
            <pc:docMk/>
            <pc:sldMk cId="1144745845" sldId="263"/>
            <ac:picMk id="7" creationId="{BA20CF86-3EE1-4D9D-2559-32BB0B59CE8E}"/>
          </ac:picMkLst>
        </pc:picChg>
        <pc:picChg chg="add del mod">
          <ac:chgData name="mithil salunkhe" userId="e5e435c095fe653e" providerId="LiveId" clId="{3BFAA435-5112-41CD-B295-E3FAA05041BE}" dt="2023-11-12T12:27:46.917" v="3392" actId="478"/>
          <ac:picMkLst>
            <pc:docMk/>
            <pc:sldMk cId="1144745845" sldId="263"/>
            <ac:picMk id="9" creationId="{A6308FC3-73D8-E1D3-857A-B6787F64D4F8}"/>
          </ac:picMkLst>
        </pc:picChg>
        <pc:picChg chg="add del mod ord">
          <ac:chgData name="mithil salunkhe" userId="e5e435c095fe653e" providerId="LiveId" clId="{3BFAA435-5112-41CD-B295-E3FAA05041BE}" dt="2023-11-12T12:20:13.235" v="3319" actId="478"/>
          <ac:picMkLst>
            <pc:docMk/>
            <pc:sldMk cId="1144745845" sldId="263"/>
            <ac:picMk id="1026" creationId="{945A40FC-D8E6-2E11-3AC8-D753C86C9DA4}"/>
          </ac:picMkLst>
        </pc:picChg>
        <pc:picChg chg="add del mod ord">
          <ac:chgData name="mithil salunkhe" userId="e5e435c095fe653e" providerId="LiveId" clId="{3BFAA435-5112-41CD-B295-E3FAA05041BE}" dt="2023-11-12T12:20:12.738" v="3318" actId="478"/>
          <ac:picMkLst>
            <pc:docMk/>
            <pc:sldMk cId="1144745845" sldId="263"/>
            <ac:picMk id="1028" creationId="{2CC38E02-13EF-2C2F-0DD8-D820ABE00B08}"/>
          </ac:picMkLst>
        </pc:picChg>
        <pc:picChg chg="add del mod ord">
          <ac:chgData name="mithil salunkhe" userId="e5e435c095fe653e" providerId="LiveId" clId="{3BFAA435-5112-41CD-B295-E3FAA05041BE}" dt="2023-11-12T12:20:12.375" v="3317" actId="478"/>
          <ac:picMkLst>
            <pc:docMk/>
            <pc:sldMk cId="1144745845" sldId="263"/>
            <ac:picMk id="1030" creationId="{904DA016-2EAB-67A9-929C-60D298802CF0}"/>
          </ac:picMkLst>
        </pc:picChg>
        <pc:picChg chg="add del mod">
          <ac:chgData name="mithil salunkhe" userId="e5e435c095fe653e" providerId="LiveId" clId="{3BFAA435-5112-41CD-B295-E3FAA05041BE}" dt="2023-11-12T12:20:13.651" v="3320" actId="478"/>
          <ac:picMkLst>
            <pc:docMk/>
            <pc:sldMk cId="1144745845" sldId="263"/>
            <ac:picMk id="1032" creationId="{14C5EFC9-DC99-EEB5-2982-0036F4A0741C}"/>
          </ac:picMkLst>
        </pc:picChg>
        <pc:picChg chg="add del">
          <ac:chgData name="mithil salunkhe" userId="e5e435c095fe653e" providerId="LiveId" clId="{3BFAA435-5112-41CD-B295-E3FAA05041BE}" dt="2023-11-12T12:27:40.883" v="3389"/>
          <ac:picMkLst>
            <pc:docMk/>
            <pc:sldMk cId="1144745845" sldId="263"/>
            <ac:picMk id="1034" creationId="{C239BDAC-DC8F-C3C9-7116-E88554F8C9F9}"/>
          </ac:picMkLst>
        </pc:picChg>
        <pc:picChg chg="add mod">
          <ac:chgData name="mithil salunkhe" userId="e5e435c095fe653e" providerId="LiveId" clId="{3BFAA435-5112-41CD-B295-E3FAA05041BE}" dt="2023-11-12T12:37:41.033" v="3729" actId="14100"/>
          <ac:picMkLst>
            <pc:docMk/>
            <pc:sldMk cId="1144745845" sldId="263"/>
            <ac:picMk id="1036" creationId="{FB7CFD50-05F1-70C9-324B-4440038A10EC}"/>
          </ac:picMkLst>
        </pc:picChg>
        <pc:picChg chg="add mod">
          <ac:chgData name="mithil salunkhe" userId="e5e435c095fe653e" providerId="LiveId" clId="{3BFAA435-5112-41CD-B295-E3FAA05041BE}" dt="2023-11-12T12:38:23.561" v="3731" actId="1076"/>
          <ac:picMkLst>
            <pc:docMk/>
            <pc:sldMk cId="1144745845" sldId="263"/>
            <ac:picMk id="1038" creationId="{0B27EA8E-2842-D8B5-E09C-5B7003DF3574}"/>
          </ac:picMkLst>
        </pc:picChg>
        <pc:cxnChg chg="add del">
          <ac:chgData name="mithil salunkhe" userId="e5e435c095fe653e" providerId="LiveId" clId="{3BFAA435-5112-41CD-B295-E3FAA05041BE}" dt="2023-11-12T12:20:01.525" v="3310" actId="26606"/>
          <ac:cxnSpMkLst>
            <pc:docMk/>
            <pc:sldMk cId="1144745845" sldId="263"/>
            <ac:cxnSpMk id="1060" creationId="{33FC4C9A-7760-08E3-AE1B-B5EBEC35F96C}"/>
          </ac:cxnSpMkLst>
        </pc:cxnChg>
      </pc:sldChg>
      <pc:sldChg chg="modSp new del mod">
        <pc:chgData name="mithil salunkhe" userId="e5e435c095fe653e" providerId="LiveId" clId="{3BFAA435-5112-41CD-B295-E3FAA05041BE}" dt="2023-11-12T01:35:51.094" v="3145" actId="680"/>
        <pc:sldMkLst>
          <pc:docMk/>
          <pc:sldMk cId="2881242501" sldId="263"/>
        </pc:sldMkLst>
        <pc:spChg chg="mod">
          <ac:chgData name="mithil salunkhe" userId="e5e435c095fe653e" providerId="LiveId" clId="{3BFAA435-5112-41CD-B295-E3FAA05041BE}" dt="2023-11-12T01:35:27.978" v="3144" actId="20577"/>
          <ac:spMkLst>
            <pc:docMk/>
            <pc:sldMk cId="2881242501" sldId="263"/>
            <ac:spMk id="2" creationId="{0FD12A3E-BFF4-8639-3662-9E552368D020}"/>
          </ac:spMkLst>
        </pc:spChg>
      </pc:sldChg>
      <pc:sldChg chg="addSp delSp modSp add del mod setBg delDesignElem">
        <pc:chgData name="mithil salunkhe" userId="e5e435c095fe653e" providerId="LiveId" clId="{3BFAA435-5112-41CD-B295-E3FAA05041BE}" dt="2023-11-12T01:36:20.264" v="3152"/>
        <pc:sldMkLst>
          <pc:docMk/>
          <pc:sldMk cId="3640783742" sldId="263"/>
        </pc:sldMkLst>
        <pc:spChg chg="mod ord">
          <ac:chgData name="mithil salunkhe" userId="e5e435c095fe653e" providerId="LiveId" clId="{3BFAA435-5112-41CD-B295-E3FAA05041BE}" dt="2023-11-12T01:36:20.090" v="3151" actId="26606"/>
          <ac:spMkLst>
            <pc:docMk/>
            <pc:sldMk cId="3640783742" sldId="263"/>
            <ac:spMk id="2" creationId="{740495F5-04CE-DEC4-A28A-1CEAAA03182E}"/>
          </ac:spMkLst>
        </pc:spChg>
        <pc:spChg chg="add del">
          <ac:chgData name="mithil salunkhe" userId="e5e435c095fe653e" providerId="LiveId" clId="{3BFAA435-5112-41CD-B295-E3FAA05041BE}" dt="2023-11-12T01:36:20.264" v="3152"/>
          <ac:spMkLst>
            <pc:docMk/>
            <pc:sldMk cId="3640783742" sldId="263"/>
            <ac:spMk id="8" creationId="{2EB492CD-616E-47F8-933B-5E2D952A0593}"/>
          </ac:spMkLst>
        </pc:spChg>
        <pc:spChg chg="add del">
          <ac:chgData name="mithil salunkhe" userId="e5e435c095fe653e" providerId="LiveId" clId="{3BFAA435-5112-41CD-B295-E3FAA05041BE}" dt="2023-11-12T01:36:20.264" v="3152"/>
          <ac:spMkLst>
            <pc:docMk/>
            <pc:sldMk cId="3640783742" sldId="263"/>
            <ac:spMk id="10" creationId="{59383CF9-23B5-4335-9B21-1791C4CF1C75}"/>
          </ac:spMkLst>
        </pc:spChg>
        <pc:spChg chg="add del">
          <ac:chgData name="mithil salunkhe" userId="e5e435c095fe653e" providerId="LiveId" clId="{3BFAA435-5112-41CD-B295-E3FAA05041BE}" dt="2023-11-12T01:36:20.090" v="3151" actId="26606"/>
          <ac:spMkLst>
            <pc:docMk/>
            <pc:sldMk cId="3640783742" sldId="263"/>
            <ac:spMk id="11" creationId="{362810D9-2C5A-477D-949C-C191895477F3}"/>
          </ac:spMkLst>
        </pc:spChg>
        <pc:spChg chg="add del">
          <ac:chgData name="mithil salunkhe" userId="e5e435c095fe653e" providerId="LiveId" clId="{3BFAA435-5112-41CD-B295-E3FAA05041BE}" dt="2023-11-12T01:36:20.090" v="3151" actId="26606"/>
          <ac:spMkLst>
            <pc:docMk/>
            <pc:sldMk cId="3640783742" sldId="263"/>
            <ac:spMk id="13" creationId="{081E4A58-353D-44AE-B2FC-2A74E2E400F7}"/>
          </ac:spMkLst>
        </pc:spChg>
        <pc:spChg chg="add del">
          <ac:chgData name="mithil salunkhe" userId="e5e435c095fe653e" providerId="LiveId" clId="{3BFAA435-5112-41CD-B295-E3FAA05041BE}" dt="2023-11-12T01:36:20.264" v="3152"/>
          <ac:spMkLst>
            <pc:docMk/>
            <pc:sldMk cId="3640783742" sldId="263"/>
            <ac:spMk id="14" creationId="{0007FE00-9498-4706-B255-6437B0252C02}"/>
          </ac:spMkLst>
        </pc:spChg>
        <pc:graphicFrameChg chg="mod modGraphic">
          <ac:chgData name="mithil salunkhe" userId="e5e435c095fe653e" providerId="LiveId" clId="{3BFAA435-5112-41CD-B295-E3FAA05041BE}" dt="2023-11-12T01:36:20.090" v="3151" actId="26606"/>
          <ac:graphicFrameMkLst>
            <pc:docMk/>
            <pc:sldMk cId="3640783742" sldId="263"/>
            <ac:graphicFrameMk id="6" creationId="{1FC9C8FD-D2A7-D3CC-7D5E-D5E8B4A84439}"/>
          </ac:graphicFrameMkLst>
        </pc:graphicFrameChg>
        <pc:picChg chg="mod">
          <ac:chgData name="mithil salunkhe" userId="e5e435c095fe653e" providerId="LiveId" clId="{3BFAA435-5112-41CD-B295-E3FAA05041BE}" dt="2023-11-12T01:36:20.090" v="3151" actId="26606"/>
          <ac:picMkLst>
            <pc:docMk/>
            <pc:sldMk cId="3640783742" sldId="263"/>
            <ac:picMk id="5" creationId="{E79E3EA8-5965-0CFD-0C5D-5B5109B56E6A}"/>
          </ac:picMkLst>
        </pc:picChg>
      </pc:sldChg>
      <pc:sldChg chg="addSp delSp modSp new add del mod setBg">
        <pc:chgData name="mithil salunkhe" userId="e5e435c095fe653e" providerId="LiveId" clId="{3BFAA435-5112-41CD-B295-E3FAA05041BE}" dt="2023-11-12T12:19:41.775" v="3298" actId="680"/>
        <pc:sldMkLst>
          <pc:docMk/>
          <pc:sldMk cId="559909082" sldId="264"/>
        </pc:sldMkLst>
        <pc:spChg chg="add del">
          <ac:chgData name="mithil salunkhe" userId="e5e435c095fe653e" providerId="LiveId" clId="{3BFAA435-5112-41CD-B295-E3FAA05041BE}" dt="2023-11-12T12:18:44.663" v="3256" actId="26606"/>
          <ac:spMkLst>
            <pc:docMk/>
            <pc:sldMk cId="559909082" sldId="264"/>
            <ac:spMk id="10" creationId="{B63E10B8-7A5C-4E1D-BE92-AAA068608C08}"/>
          </ac:spMkLst>
        </pc:spChg>
        <pc:spChg chg="add del">
          <ac:chgData name="mithil salunkhe" userId="e5e435c095fe653e" providerId="LiveId" clId="{3BFAA435-5112-41CD-B295-E3FAA05041BE}" dt="2023-11-12T12:18:44.663" v="3256" actId="26606"/>
          <ac:spMkLst>
            <pc:docMk/>
            <pc:sldMk cId="559909082" sldId="264"/>
            <ac:spMk id="12" creationId="{E1C32068-6A8E-44A5-BE2D-65E7EC2DBF9A}"/>
          </ac:spMkLst>
        </pc:spChg>
        <pc:spChg chg="add del">
          <ac:chgData name="mithil salunkhe" userId="e5e435c095fe653e" providerId="LiveId" clId="{3BFAA435-5112-41CD-B295-E3FAA05041BE}" dt="2023-11-12T12:18:44.663" v="3256" actId="26606"/>
          <ac:spMkLst>
            <pc:docMk/>
            <pc:sldMk cId="559909082" sldId="264"/>
            <ac:spMk id="14" creationId="{83940A33-AE5F-4FC1-AFFF-1BC5DD32E14C}"/>
          </ac:spMkLst>
        </pc:spChg>
        <pc:spChg chg="add del">
          <ac:chgData name="mithil salunkhe" userId="e5e435c095fe653e" providerId="LiveId" clId="{3BFAA435-5112-41CD-B295-E3FAA05041BE}" dt="2023-11-12T12:18:44.663" v="3256" actId="26606"/>
          <ac:spMkLst>
            <pc:docMk/>
            <pc:sldMk cId="559909082" sldId="264"/>
            <ac:spMk id="16" creationId="{9310DD53-17D0-4A12-A0E2-72F3334878B5}"/>
          </ac:spMkLst>
        </pc:spChg>
        <pc:spChg chg="add del">
          <ac:chgData name="mithil salunkhe" userId="e5e435c095fe653e" providerId="LiveId" clId="{3BFAA435-5112-41CD-B295-E3FAA05041BE}" dt="2023-11-12T12:18:47.637" v="3260" actId="26606"/>
          <ac:spMkLst>
            <pc:docMk/>
            <pc:sldMk cId="559909082" sldId="264"/>
            <ac:spMk id="18" creationId="{7B32D337-FDA6-4468-ADB1-7038E5FC0BA9}"/>
          </ac:spMkLst>
        </pc:spChg>
        <pc:spChg chg="add del">
          <ac:chgData name="mithil salunkhe" userId="e5e435c095fe653e" providerId="LiveId" clId="{3BFAA435-5112-41CD-B295-E3FAA05041BE}" dt="2023-11-12T12:18:47.637" v="3260" actId="26606"/>
          <ac:spMkLst>
            <pc:docMk/>
            <pc:sldMk cId="559909082" sldId="264"/>
            <ac:spMk id="19" creationId="{6F79B0DD-2C63-4EE5-804F-B8E391FC1E45}"/>
          </ac:spMkLst>
        </pc:spChg>
        <pc:spChg chg="add del">
          <ac:chgData name="mithil salunkhe" userId="e5e435c095fe653e" providerId="LiveId" clId="{3BFAA435-5112-41CD-B295-E3FAA05041BE}" dt="2023-11-12T12:18:47.637" v="3260" actId="26606"/>
          <ac:spMkLst>
            <pc:docMk/>
            <pc:sldMk cId="559909082" sldId="264"/>
            <ac:spMk id="20" creationId="{627DB8AB-CD55-4C8F-9043-52652B89231A}"/>
          </ac:spMkLst>
        </pc:spChg>
        <pc:spChg chg="add del">
          <ac:chgData name="mithil salunkhe" userId="e5e435c095fe653e" providerId="LiveId" clId="{3BFAA435-5112-41CD-B295-E3FAA05041BE}" dt="2023-11-12T12:18:47.637" v="3260" actId="26606"/>
          <ac:spMkLst>
            <pc:docMk/>
            <pc:sldMk cId="559909082" sldId="264"/>
            <ac:spMk id="21" creationId="{53059C5A-91CB-4024-9B4E-20082E25C70B}"/>
          </ac:spMkLst>
        </pc:spChg>
        <pc:spChg chg="add del">
          <ac:chgData name="mithil salunkhe" userId="e5e435c095fe653e" providerId="LiveId" clId="{3BFAA435-5112-41CD-B295-E3FAA05041BE}" dt="2023-11-12T12:18:47.637" v="3260" actId="26606"/>
          <ac:spMkLst>
            <pc:docMk/>
            <pc:sldMk cId="559909082" sldId="264"/>
            <ac:spMk id="22" creationId="{184884BF-A898-4EFF-9504-E13EBE3FF62E}"/>
          </ac:spMkLst>
        </pc:spChg>
        <pc:picChg chg="add del mod ord">
          <ac:chgData name="mithil salunkhe" userId="e5e435c095fe653e" providerId="LiveId" clId="{3BFAA435-5112-41CD-B295-E3FAA05041BE}" dt="2023-11-12T12:18:48.261" v="3261"/>
          <ac:picMkLst>
            <pc:docMk/>
            <pc:sldMk cId="559909082" sldId="264"/>
            <ac:picMk id="2" creationId="{302352B0-EF80-B074-4053-D8121F2A84D8}"/>
          </ac:picMkLst>
        </pc:picChg>
        <pc:picChg chg="add del mod ord">
          <ac:chgData name="mithil salunkhe" userId="e5e435c095fe653e" providerId="LiveId" clId="{3BFAA435-5112-41CD-B295-E3FAA05041BE}" dt="2023-11-12T12:18:48.261" v="3261"/>
          <ac:picMkLst>
            <pc:docMk/>
            <pc:sldMk cId="559909082" sldId="264"/>
            <ac:picMk id="3" creationId="{742F6A5A-970D-0683-7957-E1B74D30DC3E}"/>
          </ac:picMkLst>
        </pc:picChg>
        <pc:picChg chg="add del mod">
          <ac:chgData name="mithil salunkhe" userId="e5e435c095fe653e" providerId="LiveId" clId="{3BFAA435-5112-41CD-B295-E3FAA05041BE}" dt="2023-11-12T12:18:48.261" v="3261"/>
          <ac:picMkLst>
            <pc:docMk/>
            <pc:sldMk cId="559909082" sldId="264"/>
            <ac:picMk id="4" creationId="{FB6E0F70-0D0A-EDF0-C6FA-BE61418454F1}"/>
          </ac:picMkLst>
        </pc:picChg>
        <pc:picChg chg="add del mod ord">
          <ac:chgData name="mithil salunkhe" userId="e5e435c095fe653e" providerId="LiveId" clId="{3BFAA435-5112-41CD-B295-E3FAA05041BE}" dt="2023-11-12T12:18:48.261" v="3261"/>
          <ac:picMkLst>
            <pc:docMk/>
            <pc:sldMk cId="559909082" sldId="264"/>
            <ac:picMk id="5" creationId="{D3A44AA7-8A73-E966-098A-7981E551475D}"/>
          </ac:picMkLst>
        </pc:picChg>
      </pc:sldChg>
      <pc:sldChg chg="addSp delSp modSp add mod ord modNotesTx">
        <pc:chgData name="mithil salunkhe" userId="e5e435c095fe653e" providerId="LiveId" clId="{3BFAA435-5112-41CD-B295-E3FAA05041BE}" dt="2023-11-12T17:12:03.794" v="4991" actId="26606"/>
        <pc:sldMkLst>
          <pc:docMk/>
          <pc:sldMk cId="1457146540" sldId="264"/>
        </pc:sldMkLst>
        <pc:spChg chg="mod">
          <ac:chgData name="mithil salunkhe" userId="e5e435c095fe653e" providerId="LiveId" clId="{3BFAA435-5112-41CD-B295-E3FAA05041BE}" dt="2023-11-12T17:12:03.794" v="4991" actId="26606"/>
          <ac:spMkLst>
            <pc:docMk/>
            <pc:sldMk cId="1457146540" sldId="264"/>
            <ac:spMk id="2" creationId="{740495F5-04CE-DEC4-A28A-1CEAAA03182E}"/>
          </ac:spMkLst>
        </pc:spChg>
        <pc:spChg chg="add del">
          <ac:chgData name="mithil salunkhe" userId="e5e435c095fe653e" providerId="LiveId" clId="{3BFAA435-5112-41CD-B295-E3FAA05041BE}" dt="2023-11-12T17:12:03.794" v="4991" actId="26606"/>
          <ac:spMkLst>
            <pc:docMk/>
            <pc:sldMk cId="1457146540" sldId="264"/>
            <ac:spMk id="8" creationId="{2EB492CD-616E-47F8-933B-5E2D952A0593}"/>
          </ac:spMkLst>
        </pc:spChg>
        <pc:spChg chg="add del">
          <ac:chgData name="mithil salunkhe" userId="e5e435c095fe653e" providerId="LiveId" clId="{3BFAA435-5112-41CD-B295-E3FAA05041BE}" dt="2023-11-12T17:12:03.794" v="4991" actId="26606"/>
          <ac:spMkLst>
            <pc:docMk/>
            <pc:sldMk cId="1457146540" sldId="264"/>
            <ac:spMk id="10" creationId="{59383CF9-23B5-4335-9B21-1791C4CF1C75}"/>
          </ac:spMkLst>
        </pc:spChg>
        <pc:spChg chg="add del">
          <ac:chgData name="mithil salunkhe" userId="e5e435c095fe653e" providerId="LiveId" clId="{3BFAA435-5112-41CD-B295-E3FAA05041BE}" dt="2023-11-12T17:12:03.794" v="4991" actId="26606"/>
          <ac:spMkLst>
            <pc:docMk/>
            <pc:sldMk cId="1457146540" sldId="264"/>
            <ac:spMk id="14" creationId="{0007FE00-9498-4706-B255-6437B0252C02}"/>
          </ac:spMkLst>
        </pc:spChg>
        <pc:spChg chg="add del">
          <ac:chgData name="mithil salunkhe" userId="e5e435c095fe653e" providerId="LiveId" clId="{3BFAA435-5112-41CD-B295-E3FAA05041BE}" dt="2023-11-12T17:11:15.030" v="4975" actId="26606"/>
          <ac:spMkLst>
            <pc:docMk/>
            <pc:sldMk cId="1457146540" sldId="264"/>
            <ac:spMk id="19" creationId="{6C4028FD-8BAA-4A19-BFDE-594D991B7552}"/>
          </ac:spMkLst>
        </pc:spChg>
        <pc:spChg chg="add del">
          <ac:chgData name="mithil salunkhe" userId="e5e435c095fe653e" providerId="LiveId" clId="{3BFAA435-5112-41CD-B295-E3FAA05041BE}" dt="2023-11-12T17:12:03.794" v="4991" actId="26606"/>
          <ac:spMkLst>
            <pc:docMk/>
            <pc:sldMk cId="1457146540" sldId="264"/>
            <ac:spMk id="21" creationId="{5E107275-3853-46FD-A241-DE4355A42675}"/>
          </ac:spMkLst>
        </pc:spChg>
        <pc:spChg chg="add del">
          <ac:chgData name="mithil salunkhe" userId="e5e435c095fe653e" providerId="LiveId" clId="{3BFAA435-5112-41CD-B295-E3FAA05041BE}" dt="2023-11-12T17:12:03.794" v="4991" actId="26606"/>
          <ac:spMkLst>
            <pc:docMk/>
            <pc:sldMk cId="1457146540" sldId="264"/>
            <ac:spMk id="22" creationId="{2E442304-DDBD-4F7B-8017-36BCC863FB40}"/>
          </ac:spMkLst>
        </pc:spChg>
        <pc:graphicFrameChg chg="mod modGraphic">
          <ac:chgData name="mithil salunkhe" userId="e5e435c095fe653e" providerId="LiveId" clId="{3BFAA435-5112-41CD-B295-E3FAA05041BE}" dt="2023-11-12T17:12:03.794" v="4991" actId="26606"/>
          <ac:graphicFrameMkLst>
            <pc:docMk/>
            <pc:sldMk cId="1457146540" sldId="264"/>
            <ac:graphicFrameMk id="6" creationId="{1FC9C8FD-D2A7-D3CC-7D5E-D5E8B4A84439}"/>
          </ac:graphicFrameMkLst>
        </pc:graphicFrameChg>
        <pc:picChg chg="del">
          <ac:chgData name="mithil salunkhe" userId="e5e435c095fe653e" providerId="LiveId" clId="{3BFAA435-5112-41CD-B295-E3FAA05041BE}" dt="2023-11-12T12:39:28.423" v="3819" actId="478"/>
          <ac:picMkLst>
            <pc:docMk/>
            <pc:sldMk cId="1457146540" sldId="264"/>
            <ac:picMk id="5" creationId="{E79E3EA8-5965-0CFD-0C5D-5B5109B56E6A}"/>
          </ac:picMkLst>
        </pc:picChg>
      </pc:sldChg>
      <pc:sldChg chg="modSp new del mod">
        <pc:chgData name="mithil salunkhe" userId="e5e435c095fe653e" providerId="LiveId" clId="{3BFAA435-5112-41CD-B295-E3FAA05041BE}" dt="2023-11-12T17:12:03.495" v="4990" actId="680"/>
        <pc:sldMkLst>
          <pc:docMk/>
          <pc:sldMk cId="1138690623" sldId="265"/>
        </pc:sldMkLst>
        <pc:spChg chg="mod">
          <ac:chgData name="mithil salunkhe" userId="e5e435c095fe653e" providerId="LiveId" clId="{3BFAA435-5112-41CD-B295-E3FAA05041BE}" dt="2023-11-12T17:12:03.124" v="4989" actId="20577"/>
          <ac:spMkLst>
            <pc:docMk/>
            <pc:sldMk cId="1138690623" sldId="265"/>
            <ac:spMk id="2" creationId="{E96AD3F4-2A63-E8E6-CCD5-E3BFBF305694}"/>
          </ac:spMkLst>
        </pc:spChg>
      </pc:sldChg>
      <pc:sldChg chg="addSp delSp modSp add del mod">
        <pc:chgData name="mithil salunkhe" userId="e5e435c095fe653e" providerId="LiveId" clId="{3BFAA435-5112-41CD-B295-E3FAA05041BE}" dt="2023-11-12T12:19:40.934" v="3297" actId="2890"/>
        <pc:sldMkLst>
          <pc:docMk/>
          <pc:sldMk cId="2053191602" sldId="265"/>
        </pc:sldMkLst>
        <pc:spChg chg="add del mod">
          <ac:chgData name="mithil salunkhe" userId="e5e435c095fe653e" providerId="LiveId" clId="{3BFAA435-5112-41CD-B295-E3FAA05041BE}" dt="2023-11-12T12:19:40.281" v="3295" actId="6549"/>
          <ac:spMkLst>
            <pc:docMk/>
            <pc:sldMk cId="2053191602" sldId="265"/>
            <ac:spMk id="2" creationId="{740495F5-04CE-DEC4-A28A-1CEAAA03182E}"/>
          </ac:spMkLst>
        </pc:spChg>
        <pc:spChg chg="add del mod">
          <ac:chgData name="mithil salunkhe" userId="e5e435c095fe653e" providerId="LiveId" clId="{3BFAA435-5112-41CD-B295-E3FAA05041BE}" dt="2023-11-12T12:19:39.662" v="3293" actId="478"/>
          <ac:spMkLst>
            <pc:docMk/>
            <pc:sldMk cId="2053191602" sldId="265"/>
            <ac:spMk id="4" creationId="{F505481D-1E78-AF0F-4015-FC52A05F59CC}"/>
          </ac:spMkLst>
        </pc:spChg>
        <pc:spChg chg="add del">
          <ac:chgData name="mithil salunkhe" userId="e5e435c095fe653e" providerId="LiveId" clId="{3BFAA435-5112-41CD-B295-E3FAA05041BE}" dt="2023-11-12T12:19:36.597" v="3280" actId="26606"/>
          <ac:spMkLst>
            <pc:docMk/>
            <pc:sldMk cId="2053191602" sldId="265"/>
            <ac:spMk id="1037" creationId="{91F55C5D-1648-4BE3-932D-8CADBF3F6736}"/>
          </ac:spMkLst>
        </pc:spChg>
        <pc:spChg chg="add del">
          <ac:chgData name="mithil salunkhe" userId="e5e435c095fe653e" providerId="LiveId" clId="{3BFAA435-5112-41CD-B295-E3FAA05041BE}" dt="2023-11-12T12:19:36.597" v="3280" actId="26606"/>
          <ac:spMkLst>
            <pc:docMk/>
            <pc:sldMk cId="2053191602" sldId="265"/>
            <ac:spMk id="1039" creationId="{A38E1331-B5A6-44BE-BF4E-EE6C2FD2A242}"/>
          </ac:spMkLst>
        </pc:spChg>
        <pc:spChg chg="add del">
          <ac:chgData name="mithil salunkhe" userId="e5e435c095fe653e" providerId="LiveId" clId="{3BFAA435-5112-41CD-B295-E3FAA05041BE}" dt="2023-11-12T12:19:36.597" v="3280" actId="26606"/>
          <ac:spMkLst>
            <pc:docMk/>
            <pc:sldMk cId="2053191602" sldId="265"/>
            <ac:spMk id="1044" creationId="{91F55C5D-1648-4BE3-932D-8CADBF3F6736}"/>
          </ac:spMkLst>
        </pc:spChg>
        <pc:spChg chg="add del">
          <ac:chgData name="mithil salunkhe" userId="e5e435c095fe653e" providerId="LiveId" clId="{3BFAA435-5112-41CD-B295-E3FAA05041BE}" dt="2023-11-12T12:19:36.597" v="3280" actId="26606"/>
          <ac:spMkLst>
            <pc:docMk/>
            <pc:sldMk cId="2053191602" sldId="265"/>
            <ac:spMk id="1046" creationId="{A38E1331-B5A6-44BE-BF4E-EE6C2FD2A242}"/>
          </ac:spMkLst>
        </pc:spChg>
        <pc:picChg chg="add del mod">
          <ac:chgData name="mithil salunkhe" userId="e5e435c095fe653e" providerId="LiveId" clId="{3BFAA435-5112-41CD-B295-E3FAA05041BE}" dt="2023-11-12T12:19:39.155" v="3292"/>
          <ac:picMkLst>
            <pc:docMk/>
            <pc:sldMk cId="2053191602" sldId="265"/>
            <ac:picMk id="5" creationId="{FF607E7E-5F12-163F-5E41-18B3E08B01C6}"/>
          </ac:picMkLst>
        </pc:picChg>
        <pc:picChg chg="add del mod">
          <ac:chgData name="mithil salunkhe" userId="e5e435c095fe653e" providerId="LiveId" clId="{3BFAA435-5112-41CD-B295-E3FAA05041BE}" dt="2023-11-12T12:19:39.155" v="3292"/>
          <ac:picMkLst>
            <pc:docMk/>
            <pc:sldMk cId="2053191602" sldId="265"/>
            <ac:picMk id="6" creationId="{0AE0C7DA-0C19-4892-8CDA-78F5A49EDEE1}"/>
          </ac:picMkLst>
        </pc:picChg>
        <pc:picChg chg="add del mod">
          <ac:chgData name="mithil salunkhe" userId="e5e435c095fe653e" providerId="LiveId" clId="{3BFAA435-5112-41CD-B295-E3FAA05041BE}" dt="2023-11-12T12:19:39.155" v="3292"/>
          <ac:picMkLst>
            <pc:docMk/>
            <pc:sldMk cId="2053191602" sldId="265"/>
            <ac:picMk id="7" creationId="{CFD3FD4B-21F5-545B-02F9-C7FF9F85E91C}"/>
          </ac:picMkLst>
        </pc:picChg>
        <pc:picChg chg="add del mod">
          <ac:chgData name="mithil salunkhe" userId="e5e435c095fe653e" providerId="LiveId" clId="{3BFAA435-5112-41CD-B295-E3FAA05041BE}" dt="2023-11-12T12:19:39.155" v="3292"/>
          <ac:picMkLst>
            <pc:docMk/>
            <pc:sldMk cId="2053191602" sldId="265"/>
            <ac:picMk id="8" creationId="{26957977-09BC-11A6-89EB-E74C70691292}"/>
          </ac:picMkLst>
        </pc:picChg>
      </pc:sldChg>
      <pc:sldChg chg="new del">
        <pc:chgData name="mithil salunkhe" userId="e5e435c095fe653e" providerId="LiveId" clId="{3BFAA435-5112-41CD-B295-E3FAA05041BE}" dt="2023-11-12T17:12:13.264" v="4993" actId="680"/>
        <pc:sldMkLst>
          <pc:docMk/>
          <pc:sldMk cId="2237705838" sldId="265"/>
        </pc:sldMkLst>
      </pc:sldChg>
      <pc:sldChg chg="addSp modSp new mod modNotesTx">
        <pc:chgData name="mithil salunkhe" userId="e5e435c095fe653e" providerId="LiveId" clId="{3BFAA435-5112-41CD-B295-E3FAA05041BE}" dt="2023-11-12T17:20:49.755" v="5359"/>
        <pc:sldMkLst>
          <pc:docMk/>
          <pc:sldMk cId="3185943849" sldId="265"/>
        </pc:sldMkLst>
        <pc:spChg chg="add mod">
          <ac:chgData name="mithil salunkhe" userId="e5e435c095fe653e" providerId="LiveId" clId="{3BFAA435-5112-41CD-B295-E3FAA05041BE}" dt="2023-11-12T17:14:53.575" v="5119" actId="20577"/>
          <ac:spMkLst>
            <pc:docMk/>
            <pc:sldMk cId="3185943849" sldId="265"/>
            <ac:spMk id="2" creationId="{6AEDF851-129D-78BD-405F-44464D933D57}"/>
          </ac:spMkLst>
        </pc:spChg>
      </pc:sldChg>
      <pc:sldMasterChg chg="setBg modSldLayout">
        <pc:chgData name="mithil salunkhe" userId="e5e435c095fe653e" providerId="LiveId" clId="{3BFAA435-5112-41CD-B295-E3FAA05041BE}" dt="2023-11-11T04:38:05.331" v="2354"/>
        <pc:sldMasterMkLst>
          <pc:docMk/>
          <pc:sldMasterMk cId="1515227987" sldId="2147483815"/>
        </pc:sldMasterMkLst>
        <pc:sldLayoutChg chg="setBg">
          <pc:chgData name="mithil salunkhe" userId="e5e435c095fe653e" providerId="LiveId" clId="{3BFAA435-5112-41CD-B295-E3FAA05041BE}" dt="2023-11-11T04:38:05.331" v="2354"/>
          <pc:sldLayoutMkLst>
            <pc:docMk/>
            <pc:sldMasterMk cId="1515227987" sldId="2147483815"/>
            <pc:sldLayoutMk cId="2400963922" sldId="2147483804"/>
          </pc:sldLayoutMkLst>
        </pc:sldLayoutChg>
        <pc:sldLayoutChg chg="setBg">
          <pc:chgData name="mithil salunkhe" userId="e5e435c095fe653e" providerId="LiveId" clId="{3BFAA435-5112-41CD-B295-E3FAA05041BE}" dt="2023-11-11T04:38:05.331" v="2354"/>
          <pc:sldLayoutMkLst>
            <pc:docMk/>
            <pc:sldMasterMk cId="1515227987" sldId="2147483815"/>
            <pc:sldLayoutMk cId="2203802093" sldId="2147483805"/>
          </pc:sldLayoutMkLst>
        </pc:sldLayoutChg>
        <pc:sldLayoutChg chg="setBg">
          <pc:chgData name="mithil salunkhe" userId="e5e435c095fe653e" providerId="LiveId" clId="{3BFAA435-5112-41CD-B295-E3FAA05041BE}" dt="2023-11-11T04:38:05.331" v="2354"/>
          <pc:sldLayoutMkLst>
            <pc:docMk/>
            <pc:sldMasterMk cId="1515227987" sldId="2147483815"/>
            <pc:sldLayoutMk cId="1359093548" sldId="2147483806"/>
          </pc:sldLayoutMkLst>
        </pc:sldLayoutChg>
        <pc:sldLayoutChg chg="setBg">
          <pc:chgData name="mithil salunkhe" userId="e5e435c095fe653e" providerId="LiveId" clId="{3BFAA435-5112-41CD-B295-E3FAA05041BE}" dt="2023-11-11T04:38:05.331" v="2354"/>
          <pc:sldLayoutMkLst>
            <pc:docMk/>
            <pc:sldMasterMk cId="1515227987" sldId="2147483815"/>
            <pc:sldLayoutMk cId="4052910915" sldId="2147483807"/>
          </pc:sldLayoutMkLst>
        </pc:sldLayoutChg>
        <pc:sldLayoutChg chg="setBg">
          <pc:chgData name="mithil salunkhe" userId="e5e435c095fe653e" providerId="LiveId" clId="{3BFAA435-5112-41CD-B295-E3FAA05041BE}" dt="2023-11-11T04:38:05.331" v="2354"/>
          <pc:sldLayoutMkLst>
            <pc:docMk/>
            <pc:sldMasterMk cId="1515227987" sldId="2147483815"/>
            <pc:sldLayoutMk cId="481265753" sldId="2147483808"/>
          </pc:sldLayoutMkLst>
        </pc:sldLayoutChg>
        <pc:sldLayoutChg chg="setBg">
          <pc:chgData name="mithil salunkhe" userId="e5e435c095fe653e" providerId="LiveId" clId="{3BFAA435-5112-41CD-B295-E3FAA05041BE}" dt="2023-11-11T04:38:05.331" v="2354"/>
          <pc:sldLayoutMkLst>
            <pc:docMk/>
            <pc:sldMasterMk cId="1515227987" sldId="2147483815"/>
            <pc:sldLayoutMk cId="3919003756" sldId="2147483809"/>
          </pc:sldLayoutMkLst>
        </pc:sldLayoutChg>
        <pc:sldLayoutChg chg="setBg">
          <pc:chgData name="mithil salunkhe" userId="e5e435c095fe653e" providerId="LiveId" clId="{3BFAA435-5112-41CD-B295-E3FAA05041BE}" dt="2023-11-11T04:38:05.331" v="2354"/>
          <pc:sldLayoutMkLst>
            <pc:docMk/>
            <pc:sldMasterMk cId="1515227987" sldId="2147483815"/>
            <pc:sldLayoutMk cId="923109835" sldId="2147483810"/>
          </pc:sldLayoutMkLst>
        </pc:sldLayoutChg>
        <pc:sldLayoutChg chg="setBg">
          <pc:chgData name="mithil salunkhe" userId="e5e435c095fe653e" providerId="LiveId" clId="{3BFAA435-5112-41CD-B295-E3FAA05041BE}" dt="2023-11-11T04:38:05.331" v="2354"/>
          <pc:sldLayoutMkLst>
            <pc:docMk/>
            <pc:sldMasterMk cId="1515227987" sldId="2147483815"/>
            <pc:sldLayoutMk cId="3737644355" sldId="2147483811"/>
          </pc:sldLayoutMkLst>
        </pc:sldLayoutChg>
        <pc:sldLayoutChg chg="setBg">
          <pc:chgData name="mithil salunkhe" userId="e5e435c095fe653e" providerId="LiveId" clId="{3BFAA435-5112-41CD-B295-E3FAA05041BE}" dt="2023-11-11T04:38:05.331" v="2354"/>
          <pc:sldLayoutMkLst>
            <pc:docMk/>
            <pc:sldMasterMk cId="1515227987" sldId="2147483815"/>
            <pc:sldLayoutMk cId="2360959238" sldId="2147483812"/>
          </pc:sldLayoutMkLst>
        </pc:sldLayoutChg>
        <pc:sldLayoutChg chg="setBg">
          <pc:chgData name="mithil salunkhe" userId="e5e435c095fe653e" providerId="LiveId" clId="{3BFAA435-5112-41CD-B295-E3FAA05041BE}" dt="2023-11-11T04:38:05.331" v="2354"/>
          <pc:sldLayoutMkLst>
            <pc:docMk/>
            <pc:sldMasterMk cId="1515227987" sldId="2147483815"/>
            <pc:sldLayoutMk cId="2796486184" sldId="2147483813"/>
          </pc:sldLayoutMkLst>
        </pc:sldLayoutChg>
        <pc:sldLayoutChg chg="setBg">
          <pc:chgData name="mithil salunkhe" userId="e5e435c095fe653e" providerId="LiveId" clId="{3BFAA435-5112-41CD-B295-E3FAA05041BE}" dt="2023-11-11T04:38:05.331" v="2354"/>
          <pc:sldLayoutMkLst>
            <pc:docMk/>
            <pc:sldMasterMk cId="1515227987" sldId="2147483815"/>
            <pc:sldLayoutMk cId="3587461393" sldId="2147483814"/>
          </pc:sldLayoutMkLst>
        </pc:sldLayoutChg>
      </pc:sldMasterChg>
      <pc:sldMasterChg chg="modSldLayout">
        <pc:chgData name="mithil salunkhe" userId="e5e435c095fe653e" providerId="LiveId" clId="{3BFAA435-5112-41CD-B295-E3FAA05041BE}" dt="2023-11-11T04:40:08.637" v="2377"/>
        <pc:sldMasterMkLst>
          <pc:docMk/>
          <pc:sldMasterMk cId="1957527702" sldId="2147483816"/>
        </pc:sldMasterMkLst>
        <pc:sldLayoutChg chg="delSp">
          <pc:chgData name="mithil salunkhe" userId="e5e435c095fe653e" providerId="LiveId" clId="{3BFAA435-5112-41CD-B295-E3FAA05041BE}" dt="2023-11-11T04:40:08.637" v="2377"/>
          <pc:sldLayoutMkLst>
            <pc:docMk/>
            <pc:sldMasterMk cId="1957527702" sldId="2147483816"/>
            <pc:sldLayoutMk cId="851878186" sldId="2147483836"/>
          </pc:sldLayoutMkLst>
          <pc:cxnChg chg="del">
            <ac:chgData name="mithil salunkhe" userId="e5e435c095fe653e" providerId="LiveId" clId="{3BFAA435-5112-41CD-B295-E3FAA05041BE}" dt="2023-11-11T04:40:08.637" v="2377"/>
            <ac:cxnSpMkLst>
              <pc:docMk/>
              <pc:sldMasterMk cId="1957527702" sldId="2147483816"/>
              <pc:sldLayoutMk cId="851878186" sldId="2147483836"/>
              <ac:cxnSpMk id="7" creationId="{AEED5540-64E5-4258-ABA4-753F07B71B38}"/>
            </ac:cxnSpMkLst>
          </pc:cxn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16E294-DC3E-4E4A-AC59-1B4EEADD798A}" type="doc">
      <dgm:prSet loTypeId="urn:microsoft.com/office/officeart/2005/8/layout/vList2" loCatId="list" qsTypeId="urn:microsoft.com/office/officeart/2005/8/quickstyle/simple2" qsCatId="simple" csTypeId="urn:microsoft.com/office/officeart/2005/8/colors/colorful3" csCatId="colorful" phldr="1"/>
      <dgm:spPr/>
      <dgm:t>
        <a:bodyPr/>
        <a:lstStyle/>
        <a:p>
          <a:endParaRPr lang="en-US"/>
        </a:p>
      </dgm:t>
    </dgm:pt>
    <dgm:pt modelId="{708B5440-A1ED-4254-8989-51B747C54DD5}">
      <dgm:prSet/>
      <dgm:spPr/>
      <dgm:t>
        <a:bodyPr/>
        <a:lstStyle/>
        <a:p>
          <a:r>
            <a:rPr lang="en-US" dirty="0"/>
            <a:t>Data Processing</a:t>
          </a:r>
        </a:p>
      </dgm:t>
    </dgm:pt>
    <dgm:pt modelId="{564AE814-9174-41F9-966D-0172F16174C1}" type="parTrans" cxnId="{E53A0B69-0C51-4669-8803-117ED926AEDC}">
      <dgm:prSet/>
      <dgm:spPr/>
      <dgm:t>
        <a:bodyPr/>
        <a:lstStyle/>
        <a:p>
          <a:endParaRPr lang="en-US"/>
        </a:p>
      </dgm:t>
    </dgm:pt>
    <dgm:pt modelId="{E3DA8D81-F236-4617-8243-0241CC1BD627}" type="sibTrans" cxnId="{E53A0B69-0C51-4669-8803-117ED926AEDC}">
      <dgm:prSet/>
      <dgm:spPr/>
      <dgm:t>
        <a:bodyPr/>
        <a:lstStyle/>
        <a:p>
          <a:endParaRPr lang="en-US"/>
        </a:p>
      </dgm:t>
    </dgm:pt>
    <dgm:pt modelId="{3E126A08-E409-42A2-91E2-AE887A763F1B}">
      <dgm:prSet/>
      <dgm:spPr/>
      <dgm:t>
        <a:bodyPr/>
        <a:lstStyle/>
        <a:p>
          <a:r>
            <a:rPr lang="en-US"/>
            <a:t>Finding the best model and hyperparameters </a:t>
          </a:r>
        </a:p>
      </dgm:t>
    </dgm:pt>
    <dgm:pt modelId="{063B839F-B440-4B5C-8ECE-8354440DD1BA}" type="parTrans" cxnId="{067FBA46-AE89-45CC-9F37-B44F46D00D9E}">
      <dgm:prSet/>
      <dgm:spPr/>
      <dgm:t>
        <a:bodyPr/>
        <a:lstStyle/>
        <a:p>
          <a:endParaRPr lang="en-US"/>
        </a:p>
      </dgm:t>
    </dgm:pt>
    <dgm:pt modelId="{6A1964E6-DD77-4570-8E12-5679389F3BE7}" type="sibTrans" cxnId="{067FBA46-AE89-45CC-9F37-B44F46D00D9E}">
      <dgm:prSet/>
      <dgm:spPr/>
      <dgm:t>
        <a:bodyPr/>
        <a:lstStyle/>
        <a:p>
          <a:endParaRPr lang="en-US"/>
        </a:p>
      </dgm:t>
    </dgm:pt>
    <dgm:pt modelId="{4B487DB8-2731-44F2-B15E-A799AEC95B91}">
      <dgm:prSet/>
      <dgm:spPr/>
      <dgm:t>
        <a:bodyPr/>
        <a:lstStyle/>
        <a:p>
          <a:r>
            <a:rPr lang="en-US"/>
            <a:t>Post processing </a:t>
          </a:r>
        </a:p>
      </dgm:t>
    </dgm:pt>
    <dgm:pt modelId="{775DFA7D-F8F5-458E-8B75-0E52D8DB43E0}" type="parTrans" cxnId="{6E53AF12-9FB1-49D2-B33D-517240AD5183}">
      <dgm:prSet/>
      <dgm:spPr/>
      <dgm:t>
        <a:bodyPr/>
        <a:lstStyle/>
        <a:p>
          <a:endParaRPr lang="en-US"/>
        </a:p>
      </dgm:t>
    </dgm:pt>
    <dgm:pt modelId="{3658C4E8-7D24-4B3A-9C12-56DD35B28E52}" type="sibTrans" cxnId="{6E53AF12-9FB1-49D2-B33D-517240AD5183}">
      <dgm:prSet/>
      <dgm:spPr/>
      <dgm:t>
        <a:bodyPr/>
        <a:lstStyle/>
        <a:p>
          <a:endParaRPr lang="en-US"/>
        </a:p>
      </dgm:t>
    </dgm:pt>
    <dgm:pt modelId="{2C9B0C4C-BB47-4C38-8AC0-B73E8DD5389D}">
      <dgm:prSet/>
      <dgm:spPr/>
      <dgm:t>
        <a:bodyPr/>
        <a:lstStyle/>
        <a:p>
          <a:r>
            <a:rPr lang="en-US"/>
            <a:t>Final Opinion </a:t>
          </a:r>
        </a:p>
      </dgm:t>
    </dgm:pt>
    <dgm:pt modelId="{837A0538-4F0B-4DEC-B585-4ECA3CF69B48}" type="parTrans" cxnId="{D2ED7C15-84AA-4C7B-82C7-56CB47D82388}">
      <dgm:prSet/>
      <dgm:spPr/>
      <dgm:t>
        <a:bodyPr/>
        <a:lstStyle/>
        <a:p>
          <a:endParaRPr lang="en-US"/>
        </a:p>
      </dgm:t>
    </dgm:pt>
    <dgm:pt modelId="{B1C2AC61-8F05-4B42-8C20-9B204AFD3D9C}" type="sibTrans" cxnId="{D2ED7C15-84AA-4C7B-82C7-56CB47D82388}">
      <dgm:prSet/>
      <dgm:spPr/>
      <dgm:t>
        <a:bodyPr/>
        <a:lstStyle/>
        <a:p>
          <a:endParaRPr lang="en-US"/>
        </a:p>
      </dgm:t>
    </dgm:pt>
    <dgm:pt modelId="{68E3BBDC-B563-458F-8812-B236EF4D2BAE}" type="pres">
      <dgm:prSet presAssocID="{6016E294-DC3E-4E4A-AC59-1B4EEADD798A}" presName="linear" presStyleCnt="0">
        <dgm:presLayoutVars>
          <dgm:animLvl val="lvl"/>
          <dgm:resizeHandles val="exact"/>
        </dgm:presLayoutVars>
      </dgm:prSet>
      <dgm:spPr/>
    </dgm:pt>
    <dgm:pt modelId="{FA011572-7110-4482-8A6B-F6F4ADED7A25}" type="pres">
      <dgm:prSet presAssocID="{708B5440-A1ED-4254-8989-51B747C54DD5}" presName="parentText" presStyleLbl="node1" presStyleIdx="0" presStyleCnt="4">
        <dgm:presLayoutVars>
          <dgm:chMax val="0"/>
          <dgm:bulletEnabled val="1"/>
        </dgm:presLayoutVars>
      </dgm:prSet>
      <dgm:spPr/>
    </dgm:pt>
    <dgm:pt modelId="{2E5A3251-E469-4FF0-93DA-2F9BC1506077}" type="pres">
      <dgm:prSet presAssocID="{E3DA8D81-F236-4617-8243-0241CC1BD627}" presName="spacer" presStyleCnt="0"/>
      <dgm:spPr/>
    </dgm:pt>
    <dgm:pt modelId="{988D005B-D0A6-45D9-9CCC-E3E6AB86A366}" type="pres">
      <dgm:prSet presAssocID="{3E126A08-E409-42A2-91E2-AE887A763F1B}" presName="parentText" presStyleLbl="node1" presStyleIdx="1" presStyleCnt="4">
        <dgm:presLayoutVars>
          <dgm:chMax val="0"/>
          <dgm:bulletEnabled val="1"/>
        </dgm:presLayoutVars>
      </dgm:prSet>
      <dgm:spPr/>
    </dgm:pt>
    <dgm:pt modelId="{82A86230-60BB-444F-862C-F3374E00F3C6}" type="pres">
      <dgm:prSet presAssocID="{6A1964E6-DD77-4570-8E12-5679389F3BE7}" presName="spacer" presStyleCnt="0"/>
      <dgm:spPr/>
    </dgm:pt>
    <dgm:pt modelId="{756542EC-5416-4060-9527-EEE4FFD2CABF}" type="pres">
      <dgm:prSet presAssocID="{4B487DB8-2731-44F2-B15E-A799AEC95B91}" presName="parentText" presStyleLbl="node1" presStyleIdx="2" presStyleCnt="4">
        <dgm:presLayoutVars>
          <dgm:chMax val="0"/>
          <dgm:bulletEnabled val="1"/>
        </dgm:presLayoutVars>
      </dgm:prSet>
      <dgm:spPr/>
    </dgm:pt>
    <dgm:pt modelId="{D28AF61F-61EA-4261-8CAA-E471FB0E909C}" type="pres">
      <dgm:prSet presAssocID="{3658C4E8-7D24-4B3A-9C12-56DD35B28E52}" presName="spacer" presStyleCnt="0"/>
      <dgm:spPr/>
    </dgm:pt>
    <dgm:pt modelId="{55D2820D-4D9C-4790-89B7-2F757F17D3B0}" type="pres">
      <dgm:prSet presAssocID="{2C9B0C4C-BB47-4C38-8AC0-B73E8DD5389D}" presName="parentText" presStyleLbl="node1" presStyleIdx="3" presStyleCnt="4">
        <dgm:presLayoutVars>
          <dgm:chMax val="0"/>
          <dgm:bulletEnabled val="1"/>
        </dgm:presLayoutVars>
      </dgm:prSet>
      <dgm:spPr/>
    </dgm:pt>
  </dgm:ptLst>
  <dgm:cxnLst>
    <dgm:cxn modelId="{A3CB950F-8091-4D50-A733-E99EE55EE13D}" type="presOf" srcId="{6016E294-DC3E-4E4A-AC59-1B4EEADD798A}" destId="{68E3BBDC-B563-458F-8812-B236EF4D2BAE}" srcOrd="0" destOrd="0" presId="urn:microsoft.com/office/officeart/2005/8/layout/vList2"/>
    <dgm:cxn modelId="{6E53AF12-9FB1-49D2-B33D-517240AD5183}" srcId="{6016E294-DC3E-4E4A-AC59-1B4EEADD798A}" destId="{4B487DB8-2731-44F2-B15E-A799AEC95B91}" srcOrd="2" destOrd="0" parTransId="{775DFA7D-F8F5-458E-8B75-0E52D8DB43E0}" sibTransId="{3658C4E8-7D24-4B3A-9C12-56DD35B28E52}"/>
    <dgm:cxn modelId="{D2ED7C15-84AA-4C7B-82C7-56CB47D82388}" srcId="{6016E294-DC3E-4E4A-AC59-1B4EEADD798A}" destId="{2C9B0C4C-BB47-4C38-8AC0-B73E8DD5389D}" srcOrd="3" destOrd="0" parTransId="{837A0538-4F0B-4DEC-B585-4ECA3CF69B48}" sibTransId="{B1C2AC61-8F05-4B42-8C20-9B204AFD3D9C}"/>
    <dgm:cxn modelId="{BA12011F-7275-4C65-9143-22D72CB76C3C}" type="presOf" srcId="{3E126A08-E409-42A2-91E2-AE887A763F1B}" destId="{988D005B-D0A6-45D9-9CCC-E3E6AB86A366}" srcOrd="0" destOrd="0" presId="urn:microsoft.com/office/officeart/2005/8/layout/vList2"/>
    <dgm:cxn modelId="{067FBA46-AE89-45CC-9F37-B44F46D00D9E}" srcId="{6016E294-DC3E-4E4A-AC59-1B4EEADD798A}" destId="{3E126A08-E409-42A2-91E2-AE887A763F1B}" srcOrd="1" destOrd="0" parTransId="{063B839F-B440-4B5C-8ECE-8354440DD1BA}" sibTransId="{6A1964E6-DD77-4570-8E12-5679389F3BE7}"/>
    <dgm:cxn modelId="{E53A0B69-0C51-4669-8803-117ED926AEDC}" srcId="{6016E294-DC3E-4E4A-AC59-1B4EEADD798A}" destId="{708B5440-A1ED-4254-8989-51B747C54DD5}" srcOrd="0" destOrd="0" parTransId="{564AE814-9174-41F9-966D-0172F16174C1}" sibTransId="{E3DA8D81-F236-4617-8243-0241CC1BD627}"/>
    <dgm:cxn modelId="{70422871-637B-4D3D-AEAB-699BC734CDB6}" type="presOf" srcId="{4B487DB8-2731-44F2-B15E-A799AEC95B91}" destId="{756542EC-5416-4060-9527-EEE4FFD2CABF}" srcOrd="0" destOrd="0" presId="urn:microsoft.com/office/officeart/2005/8/layout/vList2"/>
    <dgm:cxn modelId="{AC54C78C-A2D9-48E6-B0AA-EBF5C628C884}" type="presOf" srcId="{708B5440-A1ED-4254-8989-51B747C54DD5}" destId="{FA011572-7110-4482-8A6B-F6F4ADED7A25}" srcOrd="0" destOrd="0" presId="urn:microsoft.com/office/officeart/2005/8/layout/vList2"/>
    <dgm:cxn modelId="{A7A5DCC0-3639-47A7-9E36-D678FE283A51}" type="presOf" srcId="{2C9B0C4C-BB47-4C38-8AC0-B73E8DD5389D}" destId="{55D2820D-4D9C-4790-89B7-2F757F17D3B0}" srcOrd="0" destOrd="0" presId="urn:microsoft.com/office/officeart/2005/8/layout/vList2"/>
    <dgm:cxn modelId="{F6AB716A-F955-41C3-AE17-6BCE34FB9078}" type="presParOf" srcId="{68E3BBDC-B563-458F-8812-B236EF4D2BAE}" destId="{FA011572-7110-4482-8A6B-F6F4ADED7A25}" srcOrd="0" destOrd="0" presId="urn:microsoft.com/office/officeart/2005/8/layout/vList2"/>
    <dgm:cxn modelId="{14FDD0AD-CFA6-421E-A851-8FA6165F4DA4}" type="presParOf" srcId="{68E3BBDC-B563-458F-8812-B236EF4D2BAE}" destId="{2E5A3251-E469-4FF0-93DA-2F9BC1506077}" srcOrd="1" destOrd="0" presId="urn:microsoft.com/office/officeart/2005/8/layout/vList2"/>
    <dgm:cxn modelId="{6EAA5294-7570-4E0A-9D62-44BA227E8400}" type="presParOf" srcId="{68E3BBDC-B563-458F-8812-B236EF4D2BAE}" destId="{988D005B-D0A6-45D9-9CCC-E3E6AB86A366}" srcOrd="2" destOrd="0" presId="urn:microsoft.com/office/officeart/2005/8/layout/vList2"/>
    <dgm:cxn modelId="{863290BE-500E-4788-B517-0A73FCD288C2}" type="presParOf" srcId="{68E3BBDC-B563-458F-8812-B236EF4D2BAE}" destId="{82A86230-60BB-444F-862C-F3374E00F3C6}" srcOrd="3" destOrd="0" presId="urn:microsoft.com/office/officeart/2005/8/layout/vList2"/>
    <dgm:cxn modelId="{39AC6CE4-D13B-4BC0-B683-E3778D3FA88C}" type="presParOf" srcId="{68E3BBDC-B563-458F-8812-B236EF4D2BAE}" destId="{756542EC-5416-4060-9527-EEE4FFD2CABF}" srcOrd="4" destOrd="0" presId="urn:microsoft.com/office/officeart/2005/8/layout/vList2"/>
    <dgm:cxn modelId="{A2F58A0E-8B52-45A9-B7DE-3781024DE20E}" type="presParOf" srcId="{68E3BBDC-B563-458F-8812-B236EF4D2BAE}" destId="{D28AF61F-61EA-4261-8CAA-E471FB0E909C}" srcOrd="5" destOrd="0" presId="urn:microsoft.com/office/officeart/2005/8/layout/vList2"/>
    <dgm:cxn modelId="{63DEB449-0661-441F-A5DD-586E24431F44}" type="presParOf" srcId="{68E3BBDC-B563-458F-8812-B236EF4D2BAE}" destId="{55D2820D-4D9C-4790-89B7-2F757F17D3B0}"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2DD8856-8EE3-425E-8676-109D5870E28C}" type="doc">
      <dgm:prSet loTypeId="urn:microsoft.com/office/officeart/2005/8/layout/hList1" loCatId="list" qsTypeId="urn:microsoft.com/office/officeart/2005/8/quickstyle/simple1" qsCatId="simple" csTypeId="urn:microsoft.com/office/officeart/2005/8/colors/colorful2" csCatId="colorful"/>
      <dgm:spPr/>
      <dgm:t>
        <a:bodyPr/>
        <a:lstStyle/>
        <a:p>
          <a:endParaRPr lang="en-US"/>
        </a:p>
      </dgm:t>
    </dgm:pt>
    <dgm:pt modelId="{57848F1A-3D34-49D7-B9DE-8DA411854F99}">
      <dgm:prSet/>
      <dgm:spPr/>
      <dgm:t>
        <a:bodyPr/>
        <a:lstStyle/>
        <a:p>
          <a:r>
            <a:rPr lang="en-US"/>
            <a:t>Removing</a:t>
          </a:r>
        </a:p>
      </dgm:t>
    </dgm:pt>
    <dgm:pt modelId="{4AC59634-272F-4BAC-A595-8D7A1A2BE214}" type="parTrans" cxnId="{B96512E5-C820-4F1A-B928-C6B7CC642F76}">
      <dgm:prSet/>
      <dgm:spPr/>
      <dgm:t>
        <a:bodyPr/>
        <a:lstStyle/>
        <a:p>
          <a:endParaRPr lang="en-US"/>
        </a:p>
      </dgm:t>
    </dgm:pt>
    <dgm:pt modelId="{2B26AAC7-EF68-4D72-A804-C90BAB8FBEB5}" type="sibTrans" cxnId="{B96512E5-C820-4F1A-B928-C6B7CC642F76}">
      <dgm:prSet/>
      <dgm:spPr/>
      <dgm:t>
        <a:bodyPr/>
        <a:lstStyle/>
        <a:p>
          <a:endParaRPr lang="en-US"/>
        </a:p>
      </dgm:t>
    </dgm:pt>
    <dgm:pt modelId="{F41FFA7D-9004-46E9-8151-EF4A39D30634}">
      <dgm:prSet/>
      <dgm:spPr/>
      <dgm:t>
        <a:bodyPr/>
        <a:lstStyle/>
        <a:p>
          <a:r>
            <a:rPr lang="en-US"/>
            <a:t>Removing any row which contains the  Label 9 from the Dataset</a:t>
          </a:r>
        </a:p>
      </dgm:t>
    </dgm:pt>
    <dgm:pt modelId="{E9D4DC07-E0C9-4502-9E5F-8B1A596274B1}" type="parTrans" cxnId="{78BBA9CF-55CA-4643-BD11-A93B94DF4AD5}">
      <dgm:prSet/>
      <dgm:spPr/>
      <dgm:t>
        <a:bodyPr/>
        <a:lstStyle/>
        <a:p>
          <a:endParaRPr lang="en-US"/>
        </a:p>
      </dgm:t>
    </dgm:pt>
    <dgm:pt modelId="{B9CD5C5A-4687-4708-A292-3BB095AE14A2}" type="sibTrans" cxnId="{78BBA9CF-55CA-4643-BD11-A93B94DF4AD5}">
      <dgm:prSet/>
      <dgm:spPr/>
      <dgm:t>
        <a:bodyPr/>
        <a:lstStyle/>
        <a:p>
          <a:endParaRPr lang="en-US"/>
        </a:p>
      </dgm:t>
    </dgm:pt>
    <dgm:pt modelId="{79AB9A27-E1BD-49EE-A62B-381B18A7CF77}">
      <dgm:prSet/>
      <dgm:spPr/>
      <dgm:t>
        <a:bodyPr/>
        <a:lstStyle/>
        <a:p>
          <a:r>
            <a:rPr lang="en-US"/>
            <a:t>Splitting</a:t>
          </a:r>
        </a:p>
      </dgm:t>
    </dgm:pt>
    <dgm:pt modelId="{73E2ABCF-35B3-45C8-86CD-008E1AA812F9}" type="parTrans" cxnId="{2ACF02F7-3D39-46BF-AFBF-A90FC2C06ED4}">
      <dgm:prSet/>
      <dgm:spPr/>
      <dgm:t>
        <a:bodyPr/>
        <a:lstStyle/>
        <a:p>
          <a:endParaRPr lang="en-US"/>
        </a:p>
      </dgm:t>
    </dgm:pt>
    <dgm:pt modelId="{02753885-D943-45E0-B9EA-422458A0DE4F}" type="sibTrans" cxnId="{2ACF02F7-3D39-46BF-AFBF-A90FC2C06ED4}">
      <dgm:prSet/>
      <dgm:spPr/>
      <dgm:t>
        <a:bodyPr/>
        <a:lstStyle/>
        <a:p>
          <a:endParaRPr lang="en-US"/>
        </a:p>
      </dgm:t>
    </dgm:pt>
    <dgm:pt modelId="{49DF01C0-4EA6-48BD-91E0-CA8051376DF6}">
      <dgm:prSet/>
      <dgm:spPr/>
      <dgm:t>
        <a:bodyPr/>
        <a:lstStyle/>
        <a:p>
          <a:r>
            <a:rPr lang="en-US" dirty="0"/>
            <a:t>Splitting the Data Frame into multiple folds using Multilabel stratified K-Folds from the iterative-stratification library for the purpose of cross validation </a:t>
          </a:r>
        </a:p>
      </dgm:t>
    </dgm:pt>
    <dgm:pt modelId="{760681F0-D826-4B0E-A40E-47C566A8A24E}" type="parTrans" cxnId="{2E8EA773-2F7F-4DE6-BF36-07C5D041CFA9}">
      <dgm:prSet/>
      <dgm:spPr/>
      <dgm:t>
        <a:bodyPr/>
        <a:lstStyle/>
        <a:p>
          <a:endParaRPr lang="en-US"/>
        </a:p>
      </dgm:t>
    </dgm:pt>
    <dgm:pt modelId="{ADB8A2BB-39CF-45D3-A122-8DCC2D333FC6}" type="sibTrans" cxnId="{2E8EA773-2F7F-4DE6-BF36-07C5D041CFA9}">
      <dgm:prSet/>
      <dgm:spPr/>
      <dgm:t>
        <a:bodyPr/>
        <a:lstStyle/>
        <a:p>
          <a:endParaRPr lang="en-US"/>
        </a:p>
      </dgm:t>
    </dgm:pt>
    <dgm:pt modelId="{404871EA-EDE8-44A6-A343-7DC52C070F02}">
      <dgm:prSet/>
      <dgm:spPr/>
      <dgm:t>
        <a:bodyPr/>
        <a:lstStyle/>
        <a:p>
          <a:r>
            <a:rPr lang="en-US"/>
            <a:t>Filling</a:t>
          </a:r>
        </a:p>
      </dgm:t>
    </dgm:pt>
    <dgm:pt modelId="{BE203B0A-1086-46EE-86BE-1D426035B532}" type="parTrans" cxnId="{28B0DA80-0353-4339-9381-F0DA3146795B}">
      <dgm:prSet/>
      <dgm:spPr/>
      <dgm:t>
        <a:bodyPr/>
        <a:lstStyle/>
        <a:p>
          <a:endParaRPr lang="en-US"/>
        </a:p>
      </dgm:t>
    </dgm:pt>
    <dgm:pt modelId="{603446D7-233C-405E-A2A3-4EBCA5D8163D}" type="sibTrans" cxnId="{28B0DA80-0353-4339-9381-F0DA3146795B}">
      <dgm:prSet/>
      <dgm:spPr/>
      <dgm:t>
        <a:bodyPr/>
        <a:lstStyle/>
        <a:p>
          <a:endParaRPr lang="en-US"/>
        </a:p>
      </dgm:t>
    </dgm:pt>
    <dgm:pt modelId="{38C6AE4A-D18D-48D3-8798-33CA654492CC}">
      <dgm:prSet/>
      <dgm:spPr/>
      <dgm:t>
        <a:bodyPr/>
        <a:lstStyle/>
        <a:p>
          <a:r>
            <a:rPr lang="en-US" dirty="0"/>
            <a:t>Filling the Nan Values present in dataset with means  values of the respective columns</a:t>
          </a:r>
        </a:p>
      </dgm:t>
    </dgm:pt>
    <dgm:pt modelId="{F372FF61-235A-49B4-8AE0-43A03BC73972}" type="parTrans" cxnId="{3AE2A044-5C04-499E-BDA7-576291796846}">
      <dgm:prSet/>
      <dgm:spPr/>
      <dgm:t>
        <a:bodyPr/>
        <a:lstStyle/>
        <a:p>
          <a:endParaRPr lang="en-US"/>
        </a:p>
      </dgm:t>
    </dgm:pt>
    <dgm:pt modelId="{89A99800-888D-4EBC-BDD7-45D975A09265}" type="sibTrans" cxnId="{3AE2A044-5C04-499E-BDA7-576291796846}">
      <dgm:prSet/>
      <dgm:spPr/>
      <dgm:t>
        <a:bodyPr/>
        <a:lstStyle/>
        <a:p>
          <a:endParaRPr lang="en-US"/>
        </a:p>
      </dgm:t>
    </dgm:pt>
    <dgm:pt modelId="{4F1E13DC-6AC0-42F8-A674-DFDE8FDB60D4}" type="pres">
      <dgm:prSet presAssocID="{12DD8856-8EE3-425E-8676-109D5870E28C}" presName="Name0" presStyleCnt="0">
        <dgm:presLayoutVars>
          <dgm:dir/>
          <dgm:animLvl val="lvl"/>
          <dgm:resizeHandles val="exact"/>
        </dgm:presLayoutVars>
      </dgm:prSet>
      <dgm:spPr/>
    </dgm:pt>
    <dgm:pt modelId="{3447BB3D-8755-49A9-A39E-5C26975A5110}" type="pres">
      <dgm:prSet presAssocID="{57848F1A-3D34-49D7-B9DE-8DA411854F99}" presName="composite" presStyleCnt="0"/>
      <dgm:spPr/>
    </dgm:pt>
    <dgm:pt modelId="{332E8231-7B49-4FB8-8D10-469ED80ABCD1}" type="pres">
      <dgm:prSet presAssocID="{57848F1A-3D34-49D7-B9DE-8DA411854F99}" presName="parTx" presStyleLbl="alignNode1" presStyleIdx="0" presStyleCnt="3">
        <dgm:presLayoutVars>
          <dgm:chMax val="0"/>
          <dgm:chPref val="0"/>
          <dgm:bulletEnabled val="1"/>
        </dgm:presLayoutVars>
      </dgm:prSet>
      <dgm:spPr/>
    </dgm:pt>
    <dgm:pt modelId="{2BE7EAFD-4BE7-4798-B6D3-D2E9CDBD1058}" type="pres">
      <dgm:prSet presAssocID="{57848F1A-3D34-49D7-B9DE-8DA411854F99}" presName="desTx" presStyleLbl="alignAccFollowNode1" presStyleIdx="0" presStyleCnt="3">
        <dgm:presLayoutVars>
          <dgm:bulletEnabled val="1"/>
        </dgm:presLayoutVars>
      </dgm:prSet>
      <dgm:spPr/>
    </dgm:pt>
    <dgm:pt modelId="{252875FE-7C6E-423A-98BE-7038691006DF}" type="pres">
      <dgm:prSet presAssocID="{2B26AAC7-EF68-4D72-A804-C90BAB8FBEB5}" presName="space" presStyleCnt="0"/>
      <dgm:spPr/>
    </dgm:pt>
    <dgm:pt modelId="{46C07468-E06A-4141-8AE0-F4629996FB67}" type="pres">
      <dgm:prSet presAssocID="{79AB9A27-E1BD-49EE-A62B-381B18A7CF77}" presName="composite" presStyleCnt="0"/>
      <dgm:spPr/>
    </dgm:pt>
    <dgm:pt modelId="{D1497058-207A-492F-8429-2643C87A48C2}" type="pres">
      <dgm:prSet presAssocID="{79AB9A27-E1BD-49EE-A62B-381B18A7CF77}" presName="parTx" presStyleLbl="alignNode1" presStyleIdx="1" presStyleCnt="3">
        <dgm:presLayoutVars>
          <dgm:chMax val="0"/>
          <dgm:chPref val="0"/>
          <dgm:bulletEnabled val="1"/>
        </dgm:presLayoutVars>
      </dgm:prSet>
      <dgm:spPr/>
    </dgm:pt>
    <dgm:pt modelId="{969C4F98-1749-4C27-9842-5B5125AEBC6D}" type="pres">
      <dgm:prSet presAssocID="{79AB9A27-E1BD-49EE-A62B-381B18A7CF77}" presName="desTx" presStyleLbl="alignAccFollowNode1" presStyleIdx="1" presStyleCnt="3">
        <dgm:presLayoutVars>
          <dgm:bulletEnabled val="1"/>
        </dgm:presLayoutVars>
      </dgm:prSet>
      <dgm:spPr/>
    </dgm:pt>
    <dgm:pt modelId="{9963A1A0-0074-4733-BE52-DD698ECA424E}" type="pres">
      <dgm:prSet presAssocID="{02753885-D943-45E0-B9EA-422458A0DE4F}" presName="space" presStyleCnt="0"/>
      <dgm:spPr/>
    </dgm:pt>
    <dgm:pt modelId="{741BE475-7845-487C-8039-417EECB56260}" type="pres">
      <dgm:prSet presAssocID="{404871EA-EDE8-44A6-A343-7DC52C070F02}" presName="composite" presStyleCnt="0"/>
      <dgm:spPr/>
    </dgm:pt>
    <dgm:pt modelId="{11623BAC-84C9-4776-AB63-97DAC220BEFC}" type="pres">
      <dgm:prSet presAssocID="{404871EA-EDE8-44A6-A343-7DC52C070F02}" presName="parTx" presStyleLbl="alignNode1" presStyleIdx="2" presStyleCnt="3">
        <dgm:presLayoutVars>
          <dgm:chMax val="0"/>
          <dgm:chPref val="0"/>
          <dgm:bulletEnabled val="1"/>
        </dgm:presLayoutVars>
      </dgm:prSet>
      <dgm:spPr/>
    </dgm:pt>
    <dgm:pt modelId="{F8AF7B3C-3DDE-4231-998E-E67C9CEDEA0A}" type="pres">
      <dgm:prSet presAssocID="{404871EA-EDE8-44A6-A343-7DC52C070F02}" presName="desTx" presStyleLbl="alignAccFollowNode1" presStyleIdx="2" presStyleCnt="3">
        <dgm:presLayoutVars>
          <dgm:bulletEnabled val="1"/>
        </dgm:presLayoutVars>
      </dgm:prSet>
      <dgm:spPr/>
    </dgm:pt>
  </dgm:ptLst>
  <dgm:cxnLst>
    <dgm:cxn modelId="{5DB46603-EA78-48E9-AA7C-EEA5B5FEC2EB}" type="presOf" srcId="{57848F1A-3D34-49D7-B9DE-8DA411854F99}" destId="{332E8231-7B49-4FB8-8D10-469ED80ABCD1}" srcOrd="0" destOrd="0" presId="urn:microsoft.com/office/officeart/2005/8/layout/hList1"/>
    <dgm:cxn modelId="{2A4BBB2B-078C-478A-9A6D-C2975FF639A0}" type="presOf" srcId="{F41FFA7D-9004-46E9-8151-EF4A39D30634}" destId="{2BE7EAFD-4BE7-4798-B6D3-D2E9CDBD1058}" srcOrd="0" destOrd="0" presId="urn:microsoft.com/office/officeart/2005/8/layout/hList1"/>
    <dgm:cxn modelId="{3AE2A044-5C04-499E-BDA7-576291796846}" srcId="{404871EA-EDE8-44A6-A343-7DC52C070F02}" destId="{38C6AE4A-D18D-48D3-8798-33CA654492CC}" srcOrd="0" destOrd="0" parTransId="{F372FF61-235A-49B4-8AE0-43A03BC73972}" sibTransId="{89A99800-888D-4EBC-BDD7-45D975A09265}"/>
    <dgm:cxn modelId="{356D3065-9D68-45ED-ABCF-C1CC161F49D1}" type="presOf" srcId="{404871EA-EDE8-44A6-A343-7DC52C070F02}" destId="{11623BAC-84C9-4776-AB63-97DAC220BEFC}" srcOrd="0" destOrd="0" presId="urn:microsoft.com/office/officeart/2005/8/layout/hList1"/>
    <dgm:cxn modelId="{2E8EA773-2F7F-4DE6-BF36-07C5D041CFA9}" srcId="{79AB9A27-E1BD-49EE-A62B-381B18A7CF77}" destId="{49DF01C0-4EA6-48BD-91E0-CA8051376DF6}" srcOrd="0" destOrd="0" parTransId="{760681F0-D826-4B0E-A40E-47C566A8A24E}" sibTransId="{ADB8A2BB-39CF-45D3-A122-8DCC2D333FC6}"/>
    <dgm:cxn modelId="{28B0DA80-0353-4339-9381-F0DA3146795B}" srcId="{12DD8856-8EE3-425E-8676-109D5870E28C}" destId="{404871EA-EDE8-44A6-A343-7DC52C070F02}" srcOrd="2" destOrd="0" parTransId="{BE203B0A-1086-46EE-86BE-1D426035B532}" sibTransId="{603446D7-233C-405E-A2A3-4EBCA5D8163D}"/>
    <dgm:cxn modelId="{A455CBB4-57B3-448B-80D9-4FF21116854C}" type="presOf" srcId="{38C6AE4A-D18D-48D3-8798-33CA654492CC}" destId="{F8AF7B3C-3DDE-4231-998E-E67C9CEDEA0A}" srcOrd="0" destOrd="0" presId="urn:microsoft.com/office/officeart/2005/8/layout/hList1"/>
    <dgm:cxn modelId="{DFDDBBCB-5910-47A7-8499-631C16AEEEE1}" type="presOf" srcId="{12DD8856-8EE3-425E-8676-109D5870E28C}" destId="{4F1E13DC-6AC0-42F8-A674-DFDE8FDB60D4}" srcOrd="0" destOrd="0" presId="urn:microsoft.com/office/officeart/2005/8/layout/hList1"/>
    <dgm:cxn modelId="{78BBA9CF-55CA-4643-BD11-A93B94DF4AD5}" srcId="{57848F1A-3D34-49D7-B9DE-8DA411854F99}" destId="{F41FFA7D-9004-46E9-8151-EF4A39D30634}" srcOrd="0" destOrd="0" parTransId="{E9D4DC07-E0C9-4502-9E5F-8B1A596274B1}" sibTransId="{B9CD5C5A-4687-4708-A292-3BB095AE14A2}"/>
    <dgm:cxn modelId="{7BACA4D8-7103-4884-9144-38A064AD3130}" type="presOf" srcId="{79AB9A27-E1BD-49EE-A62B-381B18A7CF77}" destId="{D1497058-207A-492F-8429-2643C87A48C2}" srcOrd="0" destOrd="0" presId="urn:microsoft.com/office/officeart/2005/8/layout/hList1"/>
    <dgm:cxn modelId="{B96512E5-C820-4F1A-B928-C6B7CC642F76}" srcId="{12DD8856-8EE3-425E-8676-109D5870E28C}" destId="{57848F1A-3D34-49D7-B9DE-8DA411854F99}" srcOrd="0" destOrd="0" parTransId="{4AC59634-272F-4BAC-A595-8D7A1A2BE214}" sibTransId="{2B26AAC7-EF68-4D72-A804-C90BAB8FBEB5}"/>
    <dgm:cxn modelId="{2ACF02F7-3D39-46BF-AFBF-A90FC2C06ED4}" srcId="{12DD8856-8EE3-425E-8676-109D5870E28C}" destId="{79AB9A27-E1BD-49EE-A62B-381B18A7CF77}" srcOrd="1" destOrd="0" parTransId="{73E2ABCF-35B3-45C8-86CD-008E1AA812F9}" sibTransId="{02753885-D943-45E0-B9EA-422458A0DE4F}"/>
    <dgm:cxn modelId="{8050E0FB-2DE9-45C9-ADBB-3A472E840344}" type="presOf" srcId="{49DF01C0-4EA6-48BD-91E0-CA8051376DF6}" destId="{969C4F98-1749-4C27-9842-5B5125AEBC6D}" srcOrd="0" destOrd="0" presId="urn:microsoft.com/office/officeart/2005/8/layout/hList1"/>
    <dgm:cxn modelId="{D215D8A2-4CDE-4A8F-A05D-2D4B4CA602F0}" type="presParOf" srcId="{4F1E13DC-6AC0-42F8-A674-DFDE8FDB60D4}" destId="{3447BB3D-8755-49A9-A39E-5C26975A5110}" srcOrd="0" destOrd="0" presId="urn:microsoft.com/office/officeart/2005/8/layout/hList1"/>
    <dgm:cxn modelId="{AB2CFCE5-61C7-408A-953D-53DCA310D2F9}" type="presParOf" srcId="{3447BB3D-8755-49A9-A39E-5C26975A5110}" destId="{332E8231-7B49-4FB8-8D10-469ED80ABCD1}" srcOrd="0" destOrd="0" presId="urn:microsoft.com/office/officeart/2005/8/layout/hList1"/>
    <dgm:cxn modelId="{0EFE80BE-A95A-4BDA-9967-D854CAE29976}" type="presParOf" srcId="{3447BB3D-8755-49A9-A39E-5C26975A5110}" destId="{2BE7EAFD-4BE7-4798-B6D3-D2E9CDBD1058}" srcOrd="1" destOrd="0" presId="urn:microsoft.com/office/officeart/2005/8/layout/hList1"/>
    <dgm:cxn modelId="{EA54B2F2-B870-4B90-B0DB-9EBBA7CDB3E5}" type="presParOf" srcId="{4F1E13DC-6AC0-42F8-A674-DFDE8FDB60D4}" destId="{252875FE-7C6E-423A-98BE-7038691006DF}" srcOrd="1" destOrd="0" presId="urn:microsoft.com/office/officeart/2005/8/layout/hList1"/>
    <dgm:cxn modelId="{CE468142-7D9B-4449-843A-E2D19219064C}" type="presParOf" srcId="{4F1E13DC-6AC0-42F8-A674-DFDE8FDB60D4}" destId="{46C07468-E06A-4141-8AE0-F4629996FB67}" srcOrd="2" destOrd="0" presId="urn:microsoft.com/office/officeart/2005/8/layout/hList1"/>
    <dgm:cxn modelId="{721B92E8-D642-4E75-B618-5586F6A453DD}" type="presParOf" srcId="{46C07468-E06A-4141-8AE0-F4629996FB67}" destId="{D1497058-207A-492F-8429-2643C87A48C2}" srcOrd="0" destOrd="0" presId="urn:microsoft.com/office/officeart/2005/8/layout/hList1"/>
    <dgm:cxn modelId="{75947775-32FD-420A-9284-61A8E32040D5}" type="presParOf" srcId="{46C07468-E06A-4141-8AE0-F4629996FB67}" destId="{969C4F98-1749-4C27-9842-5B5125AEBC6D}" srcOrd="1" destOrd="0" presId="urn:microsoft.com/office/officeart/2005/8/layout/hList1"/>
    <dgm:cxn modelId="{1DEB7A96-36A8-4A24-A565-0667577202BB}" type="presParOf" srcId="{4F1E13DC-6AC0-42F8-A674-DFDE8FDB60D4}" destId="{9963A1A0-0074-4733-BE52-DD698ECA424E}" srcOrd="3" destOrd="0" presId="urn:microsoft.com/office/officeart/2005/8/layout/hList1"/>
    <dgm:cxn modelId="{75E1A8BE-2CC9-4D7F-9F53-087C46326FC9}" type="presParOf" srcId="{4F1E13DC-6AC0-42F8-A674-DFDE8FDB60D4}" destId="{741BE475-7845-487C-8039-417EECB56260}" srcOrd="4" destOrd="0" presId="urn:microsoft.com/office/officeart/2005/8/layout/hList1"/>
    <dgm:cxn modelId="{2E783695-902B-4762-809C-2098904C5517}" type="presParOf" srcId="{741BE475-7845-487C-8039-417EECB56260}" destId="{11623BAC-84C9-4776-AB63-97DAC220BEFC}" srcOrd="0" destOrd="0" presId="urn:microsoft.com/office/officeart/2005/8/layout/hList1"/>
    <dgm:cxn modelId="{CA67D7AD-1510-4A1A-B560-36924139DE70}" type="presParOf" srcId="{741BE475-7845-487C-8039-417EECB56260}" destId="{F8AF7B3C-3DDE-4231-998E-E67C9CEDEA0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480FF1-BA15-486F-AB69-37A56E173F35}" type="doc">
      <dgm:prSet loTypeId="urn:microsoft.com/office/officeart/2016/7/layout/RepeatingBendingProcessNew" loCatId="process" qsTypeId="urn:microsoft.com/office/officeart/2005/8/quickstyle/simple1" qsCatId="simple" csTypeId="urn:microsoft.com/office/officeart/2005/8/colors/colorful2" csCatId="colorful"/>
      <dgm:spPr/>
      <dgm:t>
        <a:bodyPr/>
        <a:lstStyle/>
        <a:p>
          <a:endParaRPr lang="en-US"/>
        </a:p>
      </dgm:t>
    </dgm:pt>
    <dgm:pt modelId="{D55164E2-440F-42F6-AC26-388FD7460861}">
      <dgm:prSet/>
      <dgm:spPr/>
      <dgm:t>
        <a:bodyPr/>
        <a:lstStyle/>
        <a:p>
          <a:r>
            <a:rPr lang="en-US" dirty="0" err="1"/>
            <a:t>row_mean</a:t>
          </a:r>
          <a:r>
            <a:rPr lang="en-US" dirty="0"/>
            <a:t> – Average Value of each row across the metadata column</a:t>
          </a:r>
        </a:p>
      </dgm:t>
    </dgm:pt>
    <dgm:pt modelId="{CC293A49-76CE-4C7B-9DA8-12DC06865274}" type="parTrans" cxnId="{1652BED3-C3A1-404F-B5CF-B6BF27A25CA7}">
      <dgm:prSet/>
      <dgm:spPr/>
      <dgm:t>
        <a:bodyPr/>
        <a:lstStyle/>
        <a:p>
          <a:endParaRPr lang="en-US"/>
        </a:p>
      </dgm:t>
    </dgm:pt>
    <dgm:pt modelId="{426297E0-0DCF-42CC-96B6-0A9F5A6B7CB2}" type="sibTrans" cxnId="{1652BED3-C3A1-404F-B5CF-B6BF27A25CA7}">
      <dgm:prSet/>
      <dgm:spPr/>
      <dgm:t>
        <a:bodyPr/>
        <a:lstStyle/>
        <a:p>
          <a:endParaRPr lang="en-US"/>
        </a:p>
      </dgm:t>
    </dgm:pt>
    <dgm:pt modelId="{035A3B99-44E5-4DA1-8378-5D354DE3F36B}">
      <dgm:prSet/>
      <dgm:spPr/>
      <dgm:t>
        <a:bodyPr/>
        <a:lstStyle/>
        <a:p>
          <a:r>
            <a:rPr lang="en-US" b="1" i="0" dirty="0" err="1"/>
            <a:t>Mean_std</a:t>
          </a:r>
          <a:r>
            <a:rPr lang="en-US" b="1" i="0" dirty="0"/>
            <a:t> </a:t>
          </a:r>
          <a:r>
            <a:rPr lang="en-US" dirty="0"/>
            <a:t>= The standard deviation across the specified columns for each row, reflecting the spread of the data</a:t>
          </a:r>
        </a:p>
      </dgm:t>
    </dgm:pt>
    <dgm:pt modelId="{74413023-D676-4951-A378-4C353BA5F1E2}" type="parTrans" cxnId="{069CCFE1-7FD8-4424-9A01-083FD1CC6EB7}">
      <dgm:prSet/>
      <dgm:spPr/>
      <dgm:t>
        <a:bodyPr/>
        <a:lstStyle/>
        <a:p>
          <a:endParaRPr lang="en-US"/>
        </a:p>
      </dgm:t>
    </dgm:pt>
    <dgm:pt modelId="{88A6015E-A312-4647-A6D7-BB7999821B41}" type="sibTrans" cxnId="{069CCFE1-7FD8-4424-9A01-083FD1CC6EB7}">
      <dgm:prSet/>
      <dgm:spPr/>
      <dgm:t>
        <a:bodyPr/>
        <a:lstStyle/>
        <a:p>
          <a:endParaRPr lang="en-US"/>
        </a:p>
      </dgm:t>
    </dgm:pt>
    <dgm:pt modelId="{4569C49E-165C-45B8-BC20-9ED7B36038E8}">
      <dgm:prSet/>
      <dgm:spPr/>
      <dgm:t>
        <a:bodyPr/>
        <a:lstStyle/>
        <a:p>
          <a:r>
            <a:rPr lang="en-IN" b="1" i="0" dirty="0" err="1"/>
            <a:t>mean_std_mul</a:t>
          </a:r>
          <a:r>
            <a:rPr lang="en-IN" b="1" i="0" dirty="0"/>
            <a:t> - </a:t>
          </a:r>
          <a:r>
            <a:rPr lang="en-US" b="0" i="0" dirty="0"/>
            <a:t>The product of the row's mean and its standard deviation, giving a combined </a:t>
          </a:r>
          <a:r>
            <a:rPr lang="en-US" dirty="0"/>
            <a:t>measure</a:t>
          </a:r>
          <a:r>
            <a:rPr lang="en-US" b="0" i="0" dirty="0"/>
            <a:t> of central tendency and variability</a:t>
          </a:r>
          <a:endParaRPr lang="en-US" dirty="0"/>
        </a:p>
      </dgm:t>
    </dgm:pt>
    <dgm:pt modelId="{B38D020E-D96E-4937-A5BD-2403791BAB76}" type="parTrans" cxnId="{86D466CC-08B2-4CBF-9C3A-C8EEB6BC1AC8}">
      <dgm:prSet/>
      <dgm:spPr/>
      <dgm:t>
        <a:bodyPr/>
        <a:lstStyle/>
        <a:p>
          <a:endParaRPr lang="en-US"/>
        </a:p>
      </dgm:t>
    </dgm:pt>
    <dgm:pt modelId="{0A13EBD1-8243-4401-8057-A4D7FEEC1933}" type="sibTrans" cxnId="{86D466CC-08B2-4CBF-9C3A-C8EEB6BC1AC8}">
      <dgm:prSet/>
      <dgm:spPr/>
      <dgm:t>
        <a:bodyPr/>
        <a:lstStyle/>
        <a:p>
          <a:endParaRPr lang="en-US"/>
        </a:p>
      </dgm:t>
    </dgm:pt>
    <dgm:pt modelId="{BE11F72D-67CC-44DD-9FCD-60ADE1B7BF77}">
      <dgm:prSet/>
      <dgm:spPr/>
      <dgm:t>
        <a:bodyPr/>
        <a:lstStyle/>
        <a:p>
          <a:r>
            <a:rPr lang="en-US"/>
            <a:t>Prod - This represents the product of all the values in each row.</a:t>
          </a:r>
        </a:p>
      </dgm:t>
    </dgm:pt>
    <dgm:pt modelId="{3030DB97-E6A4-42E4-A679-E0C85B830AB6}" type="parTrans" cxnId="{D396D54C-62F2-45FC-ACA2-E1927411F64C}">
      <dgm:prSet/>
      <dgm:spPr/>
      <dgm:t>
        <a:bodyPr/>
        <a:lstStyle/>
        <a:p>
          <a:endParaRPr lang="en-US"/>
        </a:p>
      </dgm:t>
    </dgm:pt>
    <dgm:pt modelId="{A4A0CE37-2478-4482-B52B-00704C1710BF}" type="sibTrans" cxnId="{D396D54C-62F2-45FC-ACA2-E1927411F64C}">
      <dgm:prSet/>
      <dgm:spPr/>
      <dgm:t>
        <a:bodyPr/>
        <a:lstStyle/>
        <a:p>
          <a:endParaRPr lang="en-US"/>
        </a:p>
      </dgm:t>
    </dgm:pt>
    <dgm:pt modelId="{95639B97-6BB7-4F47-B7E5-A4F0DB8CA536}">
      <dgm:prSet/>
      <dgm:spPr/>
      <dgm:t>
        <a:bodyPr/>
        <a:lstStyle/>
        <a:p>
          <a:r>
            <a:rPr lang="en-IN" b="1" i="0" dirty="0" err="1"/>
            <a:t>row_sum</a:t>
          </a:r>
          <a:r>
            <a:rPr lang="en-IN" b="1" i="0" dirty="0"/>
            <a:t> – Sum of all the metadata in the row </a:t>
          </a:r>
          <a:endParaRPr lang="en-US" dirty="0"/>
        </a:p>
      </dgm:t>
    </dgm:pt>
    <dgm:pt modelId="{720DD56B-5B41-42F5-8FAB-A83B6AC89871}" type="parTrans" cxnId="{B320DBFD-1A6A-4757-8CA4-8A2CEE71F33A}">
      <dgm:prSet/>
      <dgm:spPr/>
      <dgm:t>
        <a:bodyPr/>
        <a:lstStyle/>
        <a:p>
          <a:endParaRPr lang="en-US"/>
        </a:p>
      </dgm:t>
    </dgm:pt>
    <dgm:pt modelId="{7EC22554-4660-4B5C-B9D5-CA59CA1EAD24}" type="sibTrans" cxnId="{B320DBFD-1A6A-4757-8CA4-8A2CEE71F33A}">
      <dgm:prSet/>
      <dgm:spPr/>
      <dgm:t>
        <a:bodyPr/>
        <a:lstStyle/>
        <a:p>
          <a:endParaRPr lang="en-US"/>
        </a:p>
      </dgm:t>
    </dgm:pt>
    <dgm:pt modelId="{A2F505FB-2EF5-4D97-ABA0-DD0542DE69DB}" type="pres">
      <dgm:prSet presAssocID="{F8480FF1-BA15-486F-AB69-37A56E173F35}" presName="Name0" presStyleCnt="0">
        <dgm:presLayoutVars>
          <dgm:dir/>
          <dgm:resizeHandles val="exact"/>
        </dgm:presLayoutVars>
      </dgm:prSet>
      <dgm:spPr/>
    </dgm:pt>
    <dgm:pt modelId="{B64947E7-2084-428B-BB31-A28596E96F26}" type="pres">
      <dgm:prSet presAssocID="{D55164E2-440F-42F6-AC26-388FD7460861}" presName="node" presStyleLbl="node1" presStyleIdx="0" presStyleCnt="5">
        <dgm:presLayoutVars>
          <dgm:bulletEnabled val="1"/>
        </dgm:presLayoutVars>
      </dgm:prSet>
      <dgm:spPr/>
    </dgm:pt>
    <dgm:pt modelId="{98A85F28-704A-470F-8F75-47753B2503EA}" type="pres">
      <dgm:prSet presAssocID="{426297E0-0DCF-42CC-96B6-0A9F5A6B7CB2}" presName="sibTrans" presStyleLbl="sibTrans1D1" presStyleIdx="0" presStyleCnt="4"/>
      <dgm:spPr/>
    </dgm:pt>
    <dgm:pt modelId="{B514EBD7-40A3-41DD-8F9B-CF531FE0E07D}" type="pres">
      <dgm:prSet presAssocID="{426297E0-0DCF-42CC-96B6-0A9F5A6B7CB2}" presName="connectorText" presStyleLbl="sibTrans1D1" presStyleIdx="0" presStyleCnt="4"/>
      <dgm:spPr/>
    </dgm:pt>
    <dgm:pt modelId="{DEB03E9E-EF1B-448B-B753-A2D4F9B316FD}" type="pres">
      <dgm:prSet presAssocID="{035A3B99-44E5-4DA1-8378-5D354DE3F36B}" presName="node" presStyleLbl="node1" presStyleIdx="1" presStyleCnt="5">
        <dgm:presLayoutVars>
          <dgm:bulletEnabled val="1"/>
        </dgm:presLayoutVars>
      </dgm:prSet>
      <dgm:spPr/>
    </dgm:pt>
    <dgm:pt modelId="{6C68DDD7-9BEC-4B9E-A1C4-FA2DB52B41E2}" type="pres">
      <dgm:prSet presAssocID="{88A6015E-A312-4647-A6D7-BB7999821B41}" presName="sibTrans" presStyleLbl="sibTrans1D1" presStyleIdx="1" presStyleCnt="4"/>
      <dgm:spPr/>
    </dgm:pt>
    <dgm:pt modelId="{98420B03-B799-42E5-BE5A-5B2C0B77AA44}" type="pres">
      <dgm:prSet presAssocID="{88A6015E-A312-4647-A6D7-BB7999821B41}" presName="connectorText" presStyleLbl="sibTrans1D1" presStyleIdx="1" presStyleCnt="4"/>
      <dgm:spPr/>
    </dgm:pt>
    <dgm:pt modelId="{EEEA33B2-3050-4159-932B-E88AEF17D573}" type="pres">
      <dgm:prSet presAssocID="{4569C49E-165C-45B8-BC20-9ED7B36038E8}" presName="node" presStyleLbl="node1" presStyleIdx="2" presStyleCnt="5">
        <dgm:presLayoutVars>
          <dgm:bulletEnabled val="1"/>
        </dgm:presLayoutVars>
      </dgm:prSet>
      <dgm:spPr/>
    </dgm:pt>
    <dgm:pt modelId="{433AE43D-F492-4262-81E5-E43BD8897E6E}" type="pres">
      <dgm:prSet presAssocID="{0A13EBD1-8243-4401-8057-A4D7FEEC1933}" presName="sibTrans" presStyleLbl="sibTrans1D1" presStyleIdx="2" presStyleCnt="4"/>
      <dgm:spPr/>
    </dgm:pt>
    <dgm:pt modelId="{C3ED07BF-3B92-4D64-A641-60697CEF7C7A}" type="pres">
      <dgm:prSet presAssocID="{0A13EBD1-8243-4401-8057-A4D7FEEC1933}" presName="connectorText" presStyleLbl="sibTrans1D1" presStyleIdx="2" presStyleCnt="4"/>
      <dgm:spPr/>
    </dgm:pt>
    <dgm:pt modelId="{E763F9FC-D1C5-46DA-A894-3EC7A8FD5A24}" type="pres">
      <dgm:prSet presAssocID="{BE11F72D-67CC-44DD-9FCD-60ADE1B7BF77}" presName="node" presStyleLbl="node1" presStyleIdx="3" presStyleCnt="5">
        <dgm:presLayoutVars>
          <dgm:bulletEnabled val="1"/>
        </dgm:presLayoutVars>
      </dgm:prSet>
      <dgm:spPr/>
    </dgm:pt>
    <dgm:pt modelId="{C375F221-F477-4B8B-8433-0C31556BEC04}" type="pres">
      <dgm:prSet presAssocID="{A4A0CE37-2478-4482-B52B-00704C1710BF}" presName="sibTrans" presStyleLbl="sibTrans1D1" presStyleIdx="3" presStyleCnt="4"/>
      <dgm:spPr/>
    </dgm:pt>
    <dgm:pt modelId="{F42A6B87-E82F-418B-84FE-6F0D1465B3C1}" type="pres">
      <dgm:prSet presAssocID="{A4A0CE37-2478-4482-B52B-00704C1710BF}" presName="connectorText" presStyleLbl="sibTrans1D1" presStyleIdx="3" presStyleCnt="4"/>
      <dgm:spPr/>
    </dgm:pt>
    <dgm:pt modelId="{BD2F9614-8FBD-4180-A655-3E645504FA36}" type="pres">
      <dgm:prSet presAssocID="{95639B97-6BB7-4F47-B7E5-A4F0DB8CA536}" presName="node" presStyleLbl="node1" presStyleIdx="4" presStyleCnt="5">
        <dgm:presLayoutVars>
          <dgm:bulletEnabled val="1"/>
        </dgm:presLayoutVars>
      </dgm:prSet>
      <dgm:spPr/>
    </dgm:pt>
  </dgm:ptLst>
  <dgm:cxnLst>
    <dgm:cxn modelId="{1387A721-8886-4F60-800E-C02673B10B5D}" type="presOf" srcId="{426297E0-0DCF-42CC-96B6-0A9F5A6B7CB2}" destId="{98A85F28-704A-470F-8F75-47753B2503EA}" srcOrd="0" destOrd="0" presId="urn:microsoft.com/office/officeart/2016/7/layout/RepeatingBendingProcessNew"/>
    <dgm:cxn modelId="{5F32E421-4B2B-4E55-B23B-FC1944F46945}" type="presOf" srcId="{035A3B99-44E5-4DA1-8378-5D354DE3F36B}" destId="{DEB03E9E-EF1B-448B-B753-A2D4F9B316FD}" srcOrd="0" destOrd="0" presId="urn:microsoft.com/office/officeart/2016/7/layout/RepeatingBendingProcessNew"/>
    <dgm:cxn modelId="{B4869625-ED7C-4B91-9B62-29A3F8BA16A9}" type="presOf" srcId="{4569C49E-165C-45B8-BC20-9ED7B36038E8}" destId="{EEEA33B2-3050-4159-932B-E88AEF17D573}" srcOrd="0" destOrd="0" presId="urn:microsoft.com/office/officeart/2016/7/layout/RepeatingBendingProcessNew"/>
    <dgm:cxn modelId="{B81A9637-0E5F-4ED8-B733-4343FC3AA297}" type="presOf" srcId="{0A13EBD1-8243-4401-8057-A4D7FEEC1933}" destId="{C3ED07BF-3B92-4D64-A641-60697CEF7C7A}" srcOrd="1" destOrd="0" presId="urn:microsoft.com/office/officeart/2016/7/layout/RepeatingBendingProcessNew"/>
    <dgm:cxn modelId="{2EB11938-DEC7-42C8-A974-92DA9B6DF729}" type="presOf" srcId="{A4A0CE37-2478-4482-B52B-00704C1710BF}" destId="{F42A6B87-E82F-418B-84FE-6F0D1465B3C1}" srcOrd="1" destOrd="0" presId="urn:microsoft.com/office/officeart/2016/7/layout/RepeatingBendingProcessNew"/>
    <dgm:cxn modelId="{31C0D545-3EEA-4D02-8993-FF00E1CC0AAD}" type="presOf" srcId="{F8480FF1-BA15-486F-AB69-37A56E173F35}" destId="{A2F505FB-2EF5-4D97-ABA0-DD0542DE69DB}" srcOrd="0" destOrd="0" presId="urn:microsoft.com/office/officeart/2016/7/layout/RepeatingBendingProcessNew"/>
    <dgm:cxn modelId="{43A51B6B-DBD7-4D4B-9B65-D1F213AB989B}" type="presOf" srcId="{D55164E2-440F-42F6-AC26-388FD7460861}" destId="{B64947E7-2084-428B-BB31-A28596E96F26}" srcOrd="0" destOrd="0" presId="urn:microsoft.com/office/officeart/2016/7/layout/RepeatingBendingProcessNew"/>
    <dgm:cxn modelId="{D396D54C-62F2-45FC-ACA2-E1927411F64C}" srcId="{F8480FF1-BA15-486F-AB69-37A56E173F35}" destId="{BE11F72D-67CC-44DD-9FCD-60ADE1B7BF77}" srcOrd="3" destOrd="0" parTransId="{3030DB97-E6A4-42E4-A679-E0C85B830AB6}" sibTransId="{A4A0CE37-2478-4482-B52B-00704C1710BF}"/>
    <dgm:cxn modelId="{C841F174-77AD-4FEE-8C40-54AAFCEEF665}" type="presOf" srcId="{A4A0CE37-2478-4482-B52B-00704C1710BF}" destId="{C375F221-F477-4B8B-8433-0C31556BEC04}" srcOrd="0" destOrd="0" presId="urn:microsoft.com/office/officeart/2016/7/layout/RepeatingBendingProcessNew"/>
    <dgm:cxn modelId="{9DF01A7B-883C-44E6-A19B-6987DE103A43}" type="presOf" srcId="{95639B97-6BB7-4F47-B7E5-A4F0DB8CA536}" destId="{BD2F9614-8FBD-4180-A655-3E645504FA36}" srcOrd="0" destOrd="0" presId="urn:microsoft.com/office/officeart/2016/7/layout/RepeatingBendingProcessNew"/>
    <dgm:cxn modelId="{318BF881-2214-4C43-A188-EB9D5CC98FFE}" type="presOf" srcId="{0A13EBD1-8243-4401-8057-A4D7FEEC1933}" destId="{433AE43D-F492-4262-81E5-E43BD8897E6E}" srcOrd="0" destOrd="0" presId="urn:microsoft.com/office/officeart/2016/7/layout/RepeatingBendingProcessNew"/>
    <dgm:cxn modelId="{90487AA8-FABB-4936-9F42-413B49D4C6AF}" type="presOf" srcId="{426297E0-0DCF-42CC-96B6-0A9F5A6B7CB2}" destId="{B514EBD7-40A3-41DD-8F9B-CF531FE0E07D}" srcOrd="1" destOrd="0" presId="urn:microsoft.com/office/officeart/2016/7/layout/RepeatingBendingProcessNew"/>
    <dgm:cxn modelId="{225DD7C5-A22F-4441-879D-FBE43B01BF17}" type="presOf" srcId="{88A6015E-A312-4647-A6D7-BB7999821B41}" destId="{98420B03-B799-42E5-BE5A-5B2C0B77AA44}" srcOrd="1" destOrd="0" presId="urn:microsoft.com/office/officeart/2016/7/layout/RepeatingBendingProcessNew"/>
    <dgm:cxn modelId="{F36E13CA-BD8B-4B7C-903E-0788EC666068}" type="presOf" srcId="{88A6015E-A312-4647-A6D7-BB7999821B41}" destId="{6C68DDD7-9BEC-4B9E-A1C4-FA2DB52B41E2}" srcOrd="0" destOrd="0" presId="urn:microsoft.com/office/officeart/2016/7/layout/RepeatingBendingProcessNew"/>
    <dgm:cxn modelId="{86D466CC-08B2-4CBF-9C3A-C8EEB6BC1AC8}" srcId="{F8480FF1-BA15-486F-AB69-37A56E173F35}" destId="{4569C49E-165C-45B8-BC20-9ED7B36038E8}" srcOrd="2" destOrd="0" parTransId="{B38D020E-D96E-4937-A5BD-2403791BAB76}" sibTransId="{0A13EBD1-8243-4401-8057-A4D7FEEC1933}"/>
    <dgm:cxn modelId="{1652BED3-C3A1-404F-B5CF-B6BF27A25CA7}" srcId="{F8480FF1-BA15-486F-AB69-37A56E173F35}" destId="{D55164E2-440F-42F6-AC26-388FD7460861}" srcOrd="0" destOrd="0" parTransId="{CC293A49-76CE-4C7B-9DA8-12DC06865274}" sibTransId="{426297E0-0DCF-42CC-96B6-0A9F5A6B7CB2}"/>
    <dgm:cxn modelId="{069CCFE1-7FD8-4424-9A01-083FD1CC6EB7}" srcId="{F8480FF1-BA15-486F-AB69-37A56E173F35}" destId="{035A3B99-44E5-4DA1-8378-5D354DE3F36B}" srcOrd="1" destOrd="0" parTransId="{74413023-D676-4951-A378-4C353BA5F1E2}" sibTransId="{88A6015E-A312-4647-A6D7-BB7999821B41}"/>
    <dgm:cxn modelId="{4CB9F2FA-428C-4454-BCC1-79D2FA40245E}" type="presOf" srcId="{BE11F72D-67CC-44DD-9FCD-60ADE1B7BF77}" destId="{E763F9FC-D1C5-46DA-A894-3EC7A8FD5A24}" srcOrd="0" destOrd="0" presId="urn:microsoft.com/office/officeart/2016/7/layout/RepeatingBendingProcessNew"/>
    <dgm:cxn modelId="{B320DBFD-1A6A-4757-8CA4-8A2CEE71F33A}" srcId="{F8480FF1-BA15-486F-AB69-37A56E173F35}" destId="{95639B97-6BB7-4F47-B7E5-A4F0DB8CA536}" srcOrd="4" destOrd="0" parTransId="{720DD56B-5B41-42F5-8FAB-A83B6AC89871}" sibTransId="{7EC22554-4660-4B5C-B9D5-CA59CA1EAD24}"/>
    <dgm:cxn modelId="{56418F37-3747-430B-A161-A735B77FDDF0}" type="presParOf" srcId="{A2F505FB-2EF5-4D97-ABA0-DD0542DE69DB}" destId="{B64947E7-2084-428B-BB31-A28596E96F26}" srcOrd="0" destOrd="0" presId="urn:microsoft.com/office/officeart/2016/7/layout/RepeatingBendingProcessNew"/>
    <dgm:cxn modelId="{87367590-F673-4DE7-A858-9CC6A177A693}" type="presParOf" srcId="{A2F505FB-2EF5-4D97-ABA0-DD0542DE69DB}" destId="{98A85F28-704A-470F-8F75-47753B2503EA}" srcOrd="1" destOrd="0" presId="urn:microsoft.com/office/officeart/2016/7/layout/RepeatingBendingProcessNew"/>
    <dgm:cxn modelId="{C1472975-8530-4B19-A1F1-A9012B914088}" type="presParOf" srcId="{98A85F28-704A-470F-8F75-47753B2503EA}" destId="{B514EBD7-40A3-41DD-8F9B-CF531FE0E07D}" srcOrd="0" destOrd="0" presId="urn:microsoft.com/office/officeart/2016/7/layout/RepeatingBendingProcessNew"/>
    <dgm:cxn modelId="{270C2ECF-B736-4D3C-BF8C-46A853352518}" type="presParOf" srcId="{A2F505FB-2EF5-4D97-ABA0-DD0542DE69DB}" destId="{DEB03E9E-EF1B-448B-B753-A2D4F9B316FD}" srcOrd="2" destOrd="0" presId="urn:microsoft.com/office/officeart/2016/7/layout/RepeatingBendingProcessNew"/>
    <dgm:cxn modelId="{588E5711-D586-45DF-8ADE-C8446CC2D6F8}" type="presParOf" srcId="{A2F505FB-2EF5-4D97-ABA0-DD0542DE69DB}" destId="{6C68DDD7-9BEC-4B9E-A1C4-FA2DB52B41E2}" srcOrd="3" destOrd="0" presId="urn:microsoft.com/office/officeart/2016/7/layout/RepeatingBendingProcessNew"/>
    <dgm:cxn modelId="{23EF0F5F-683F-47F5-8CC6-38A58C7E1394}" type="presParOf" srcId="{6C68DDD7-9BEC-4B9E-A1C4-FA2DB52B41E2}" destId="{98420B03-B799-42E5-BE5A-5B2C0B77AA44}" srcOrd="0" destOrd="0" presId="urn:microsoft.com/office/officeart/2016/7/layout/RepeatingBendingProcessNew"/>
    <dgm:cxn modelId="{3DC28222-C119-4392-8659-1D6CEF2E744D}" type="presParOf" srcId="{A2F505FB-2EF5-4D97-ABA0-DD0542DE69DB}" destId="{EEEA33B2-3050-4159-932B-E88AEF17D573}" srcOrd="4" destOrd="0" presId="urn:microsoft.com/office/officeart/2016/7/layout/RepeatingBendingProcessNew"/>
    <dgm:cxn modelId="{A79D83A2-337E-4EC7-BC45-245A298628E4}" type="presParOf" srcId="{A2F505FB-2EF5-4D97-ABA0-DD0542DE69DB}" destId="{433AE43D-F492-4262-81E5-E43BD8897E6E}" srcOrd="5" destOrd="0" presId="urn:microsoft.com/office/officeart/2016/7/layout/RepeatingBendingProcessNew"/>
    <dgm:cxn modelId="{EAAE7919-665F-4771-BB2B-9754E39EED9E}" type="presParOf" srcId="{433AE43D-F492-4262-81E5-E43BD8897E6E}" destId="{C3ED07BF-3B92-4D64-A641-60697CEF7C7A}" srcOrd="0" destOrd="0" presId="urn:microsoft.com/office/officeart/2016/7/layout/RepeatingBendingProcessNew"/>
    <dgm:cxn modelId="{9C7710AB-1BFB-4870-8625-B263483165D6}" type="presParOf" srcId="{A2F505FB-2EF5-4D97-ABA0-DD0542DE69DB}" destId="{E763F9FC-D1C5-46DA-A894-3EC7A8FD5A24}" srcOrd="6" destOrd="0" presId="urn:microsoft.com/office/officeart/2016/7/layout/RepeatingBendingProcessNew"/>
    <dgm:cxn modelId="{7535EDAB-3E92-42A8-87DE-27058CAC926A}" type="presParOf" srcId="{A2F505FB-2EF5-4D97-ABA0-DD0542DE69DB}" destId="{C375F221-F477-4B8B-8433-0C31556BEC04}" srcOrd="7" destOrd="0" presId="urn:microsoft.com/office/officeart/2016/7/layout/RepeatingBendingProcessNew"/>
    <dgm:cxn modelId="{1C747068-FDB9-46EC-8FD3-66E38431A3E2}" type="presParOf" srcId="{C375F221-F477-4B8B-8433-0C31556BEC04}" destId="{F42A6B87-E82F-418B-84FE-6F0D1465B3C1}" srcOrd="0" destOrd="0" presId="urn:microsoft.com/office/officeart/2016/7/layout/RepeatingBendingProcessNew"/>
    <dgm:cxn modelId="{7F3A5548-94CC-41BF-8EAE-65CB4F929F03}" type="presParOf" srcId="{A2F505FB-2EF5-4D97-ABA0-DD0542DE69DB}" destId="{BD2F9614-8FBD-4180-A655-3E645504FA36}" srcOrd="8" destOrd="0" presId="urn:microsoft.com/office/officeart/2016/7/layout/RepeatingBending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F77F456-3BFF-4AEB-88BC-D22D9288CC7C}" type="doc">
      <dgm:prSet loTypeId="urn:microsoft.com/office/officeart/2005/8/layout/vList2" loCatId="list" qsTypeId="urn:microsoft.com/office/officeart/2005/8/quickstyle/simple4" qsCatId="simple" csTypeId="urn:microsoft.com/office/officeart/2005/8/colors/colorful3" csCatId="colorful" phldr="1"/>
      <dgm:spPr/>
      <dgm:t>
        <a:bodyPr/>
        <a:lstStyle/>
        <a:p>
          <a:endParaRPr lang="en-IN"/>
        </a:p>
      </dgm:t>
    </dgm:pt>
    <dgm:pt modelId="{2D699B86-7FF3-455D-8273-8F1B40E29B47}">
      <dgm:prSet/>
      <dgm:spPr/>
      <dgm:t>
        <a:bodyPr/>
        <a:lstStyle/>
        <a:p>
          <a:r>
            <a:rPr lang="en-US" dirty="0"/>
            <a:t>Yes ! </a:t>
          </a:r>
          <a:r>
            <a:rPr lang="en-US" dirty="0" err="1"/>
            <a:t>Xgboost</a:t>
          </a:r>
          <a:r>
            <a:rPr lang="en-US" dirty="0"/>
            <a:t> is truly all you need </a:t>
          </a:r>
        </a:p>
      </dgm:t>
    </dgm:pt>
    <dgm:pt modelId="{9F7380E0-BD9B-4B22-A303-58892A605A4C}" type="parTrans" cxnId="{E2034DA3-0067-45AD-B705-737156E7B677}">
      <dgm:prSet/>
      <dgm:spPr/>
      <dgm:t>
        <a:bodyPr/>
        <a:lstStyle/>
        <a:p>
          <a:endParaRPr lang="en-IN"/>
        </a:p>
      </dgm:t>
    </dgm:pt>
    <dgm:pt modelId="{B9B7BD64-51B3-4B62-92C8-E683EC88EEA6}" type="sibTrans" cxnId="{E2034DA3-0067-45AD-B705-737156E7B677}">
      <dgm:prSet/>
      <dgm:spPr/>
      <dgm:t>
        <a:bodyPr/>
        <a:lstStyle/>
        <a:p>
          <a:endParaRPr lang="en-IN"/>
        </a:p>
      </dgm:t>
    </dgm:pt>
    <dgm:pt modelId="{7A9CB64D-E542-4AA7-AD54-06C91B45A050}">
      <dgm:prSet/>
      <dgm:spPr/>
      <dgm:t>
        <a:bodyPr/>
        <a:lstStyle/>
        <a:p>
          <a:r>
            <a:rPr lang="en-US" dirty="0"/>
            <a:t>Tried a lot of different gradient boosting methods and traditional ML methods such as </a:t>
          </a:r>
          <a:r>
            <a:rPr lang="en-US" dirty="0" err="1"/>
            <a:t>Catboost</a:t>
          </a:r>
          <a:r>
            <a:rPr lang="en-US" dirty="0"/>
            <a:t> , </a:t>
          </a:r>
          <a:r>
            <a:rPr lang="en-US" dirty="0" err="1"/>
            <a:t>LightGBM</a:t>
          </a:r>
          <a:r>
            <a:rPr lang="en-US" dirty="0"/>
            <a:t> , </a:t>
          </a:r>
          <a:r>
            <a:rPr lang="en-US" dirty="0" err="1"/>
            <a:t>RandomForest</a:t>
          </a:r>
          <a:r>
            <a:rPr lang="en-US" dirty="0"/>
            <a:t> . After evaluation </a:t>
          </a:r>
          <a:r>
            <a:rPr lang="en-US" dirty="0" err="1"/>
            <a:t>XGBoost</a:t>
          </a:r>
          <a:endParaRPr lang="en-US" dirty="0"/>
        </a:p>
      </dgm:t>
    </dgm:pt>
    <dgm:pt modelId="{2298C6F1-6E63-4F55-A230-E1456A5AF348}" type="parTrans" cxnId="{F39834FD-A604-49AD-AAD8-D5F5DEAF0435}">
      <dgm:prSet/>
      <dgm:spPr/>
      <dgm:t>
        <a:bodyPr/>
        <a:lstStyle/>
        <a:p>
          <a:endParaRPr lang="en-IN"/>
        </a:p>
      </dgm:t>
    </dgm:pt>
    <dgm:pt modelId="{66828452-0755-43A9-8EF8-235DA7CAECE4}" type="sibTrans" cxnId="{F39834FD-A604-49AD-AAD8-D5F5DEAF0435}">
      <dgm:prSet/>
      <dgm:spPr/>
      <dgm:t>
        <a:bodyPr/>
        <a:lstStyle/>
        <a:p>
          <a:endParaRPr lang="en-IN"/>
        </a:p>
      </dgm:t>
    </dgm:pt>
    <dgm:pt modelId="{A6195575-E804-4412-AC32-1871863E8093}">
      <dgm:prSet/>
      <dgm:spPr/>
      <dgm:t>
        <a:bodyPr/>
        <a:lstStyle/>
        <a:p>
          <a:r>
            <a:rPr lang="en-US" dirty="0"/>
            <a:t>Tried Ensembles , but I was not able to make it work. Because of this , I ended up relying on a  15-fold </a:t>
          </a:r>
          <a:r>
            <a:rPr lang="en-US" dirty="0" err="1"/>
            <a:t>XGBoost</a:t>
          </a:r>
          <a:r>
            <a:rPr lang="en-US" dirty="0"/>
            <a:t> model.</a:t>
          </a:r>
        </a:p>
      </dgm:t>
    </dgm:pt>
    <dgm:pt modelId="{A89E58D3-9623-4409-B1B3-FAD5454B2C77}" type="parTrans" cxnId="{AFA06B04-2CC5-4533-9301-A2CEF6590885}">
      <dgm:prSet/>
      <dgm:spPr/>
      <dgm:t>
        <a:bodyPr/>
        <a:lstStyle/>
        <a:p>
          <a:endParaRPr lang="en-IN"/>
        </a:p>
      </dgm:t>
    </dgm:pt>
    <dgm:pt modelId="{F91BC0E4-71A5-4634-960E-4C52CD5D89F1}" type="sibTrans" cxnId="{AFA06B04-2CC5-4533-9301-A2CEF6590885}">
      <dgm:prSet/>
      <dgm:spPr/>
      <dgm:t>
        <a:bodyPr/>
        <a:lstStyle/>
        <a:p>
          <a:endParaRPr lang="en-IN"/>
        </a:p>
      </dgm:t>
    </dgm:pt>
    <dgm:pt modelId="{C898E7E9-38BE-45DC-BB2A-363433F0EC60}">
      <dgm:prSet/>
      <dgm:spPr/>
      <dgm:t>
        <a:bodyPr/>
        <a:lstStyle/>
        <a:p>
          <a:r>
            <a:rPr lang="en-US" dirty="0"/>
            <a:t>Employed `</a:t>
          </a:r>
          <a:r>
            <a:rPr lang="en-US" dirty="0" err="1"/>
            <a:t>MultiOutputClassifier</a:t>
          </a:r>
          <a:r>
            <a:rPr lang="en-US" dirty="0"/>
            <a:t>` from `</a:t>
          </a:r>
          <a:r>
            <a:rPr lang="en-US" dirty="0" err="1"/>
            <a:t>sklearn.multioutput</a:t>
          </a:r>
          <a:r>
            <a:rPr lang="en-US" dirty="0"/>
            <a:t>` to harness the power of </a:t>
          </a:r>
          <a:r>
            <a:rPr lang="en-US" dirty="0" err="1"/>
            <a:t>XGBoost</a:t>
          </a:r>
          <a:r>
            <a:rPr lang="en-US" dirty="0"/>
            <a:t> for predicting 29 binary target variables within a single framework, enabling efficient multi-label classification </a:t>
          </a:r>
          <a:endParaRPr lang="en-IN" dirty="0"/>
        </a:p>
      </dgm:t>
    </dgm:pt>
    <dgm:pt modelId="{09395456-BB86-4F89-A229-3F2782104951}" type="parTrans" cxnId="{096475B4-85AA-4898-809A-A3F21A84F623}">
      <dgm:prSet/>
      <dgm:spPr/>
      <dgm:t>
        <a:bodyPr/>
        <a:lstStyle/>
        <a:p>
          <a:endParaRPr lang="en-IN"/>
        </a:p>
      </dgm:t>
    </dgm:pt>
    <dgm:pt modelId="{DD63D16B-8492-4D96-9F66-DC1206862D8A}" type="sibTrans" cxnId="{096475B4-85AA-4898-809A-A3F21A84F623}">
      <dgm:prSet/>
      <dgm:spPr/>
      <dgm:t>
        <a:bodyPr/>
        <a:lstStyle/>
        <a:p>
          <a:endParaRPr lang="en-IN"/>
        </a:p>
      </dgm:t>
    </dgm:pt>
    <dgm:pt modelId="{B73ABECF-9156-4DDA-814C-412163693FE6}" type="pres">
      <dgm:prSet presAssocID="{9F77F456-3BFF-4AEB-88BC-D22D9288CC7C}" presName="linear" presStyleCnt="0">
        <dgm:presLayoutVars>
          <dgm:animLvl val="lvl"/>
          <dgm:resizeHandles val="exact"/>
        </dgm:presLayoutVars>
      </dgm:prSet>
      <dgm:spPr/>
    </dgm:pt>
    <dgm:pt modelId="{211360CD-82B5-4D06-BB53-55ED440E5D4A}" type="pres">
      <dgm:prSet presAssocID="{2D699B86-7FF3-455D-8273-8F1B40E29B47}" presName="parentText" presStyleLbl="node1" presStyleIdx="0" presStyleCnt="4">
        <dgm:presLayoutVars>
          <dgm:chMax val="0"/>
          <dgm:bulletEnabled val="1"/>
        </dgm:presLayoutVars>
      </dgm:prSet>
      <dgm:spPr/>
    </dgm:pt>
    <dgm:pt modelId="{20F1C2BC-E779-4D2B-A444-4BB14C48077F}" type="pres">
      <dgm:prSet presAssocID="{B9B7BD64-51B3-4B62-92C8-E683EC88EEA6}" presName="spacer" presStyleCnt="0"/>
      <dgm:spPr/>
    </dgm:pt>
    <dgm:pt modelId="{09254F47-DE18-4D9B-95D9-EAE47D97CFD0}" type="pres">
      <dgm:prSet presAssocID="{7A9CB64D-E542-4AA7-AD54-06C91B45A050}" presName="parentText" presStyleLbl="node1" presStyleIdx="1" presStyleCnt="4">
        <dgm:presLayoutVars>
          <dgm:chMax val="0"/>
          <dgm:bulletEnabled val="1"/>
        </dgm:presLayoutVars>
      </dgm:prSet>
      <dgm:spPr/>
    </dgm:pt>
    <dgm:pt modelId="{C4530F57-0209-4D76-94E4-E5806EE243BA}" type="pres">
      <dgm:prSet presAssocID="{66828452-0755-43A9-8EF8-235DA7CAECE4}" presName="spacer" presStyleCnt="0"/>
      <dgm:spPr/>
    </dgm:pt>
    <dgm:pt modelId="{211E9A20-6808-4ED1-861D-CA556A0572E6}" type="pres">
      <dgm:prSet presAssocID="{A6195575-E804-4412-AC32-1871863E8093}" presName="parentText" presStyleLbl="node1" presStyleIdx="2" presStyleCnt="4">
        <dgm:presLayoutVars>
          <dgm:chMax val="0"/>
          <dgm:bulletEnabled val="1"/>
        </dgm:presLayoutVars>
      </dgm:prSet>
      <dgm:spPr/>
    </dgm:pt>
    <dgm:pt modelId="{A7605FBE-9A23-4F38-9DA9-49F1FD1B49D2}" type="pres">
      <dgm:prSet presAssocID="{F91BC0E4-71A5-4634-960E-4C52CD5D89F1}" presName="spacer" presStyleCnt="0"/>
      <dgm:spPr/>
    </dgm:pt>
    <dgm:pt modelId="{7C295B1E-31EE-4CC4-8721-BF8112506EB2}" type="pres">
      <dgm:prSet presAssocID="{C898E7E9-38BE-45DC-BB2A-363433F0EC60}" presName="parentText" presStyleLbl="node1" presStyleIdx="3" presStyleCnt="4">
        <dgm:presLayoutVars>
          <dgm:chMax val="0"/>
          <dgm:bulletEnabled val="1"/>
        </dgm:presLayoutVars>
      </dgm:prSet>
      <dgm:spPr/>
    </dgm:pt>
  </dgm:ptLst>
  <dgm:cxnLst>
    <dgm:cxn modelId="{AFA06B04-2CC5-4533-9301-A2CEF6590885}" srcId="{9F77F456-3BFF-4AEB-88BC-D22D9288CC7C}" destId="{A6195575-E804-4412-AC32-1871863E8093}" srcOrd="2" destOrd="0" parTransId="{A89E58D3-9623-4409-B1B3-FAD5454B2C77}" sibTransId="{F91BC0E4-71A5-4634-960E-4C52CD5D89F1}"/>
    <dgm:cxn modelId="{146E8138-1673-4E76-BE0D-6581015F88FF}" type="presOf" srcId="{9F77F456-3BFF-4AEB-88BC-D22D9288CC7C}" destId="{B73ABECF-9156-4DDA-814C-412163693FE6}" srcOrd="0" destOrd="0" presId="urn:microsoft.com/office/officeart/2005/8/layout/vList2"/>
    <dgm:cxn modelId="{2465C35E-452C-4245-9AF7-D9510116AFCB}" type="presOf" srcId="{A6195575-E804-4412-AC32-1871863E8093}" destId="{211E9A20-6808-4ED1-861D-CA556A0572E6}" srcOrd="0" destOrd="0" presId="urn:microsoft.com/office/officeart/2005/8/layout/vList2"/>
    <dgm:cxn modelId="{717DC556-522E-4B4C-8524-6EE1E580EF29}" type="presOf" srcId="{2D699B86-7FF3-455D-8273-8F1B40E29B47}" destId="{211360CD-82B5-4D06-BB53-55ED440E5D4A}" srcOrd="0" destOrd="0" presId="urn:microsoft.com/office/officeart/2005/8/layout/vList2"/>
    <dgm:cxn modelId="{E2034DA3-0067-45AD-B705-737156E7B677}" srcId="{9F77F456-3BFF-4AEB-88BC-D22D9288CC7C}" destId="{2D699B86-7FF3-455D-8273-8F1B40E29B47}" srcOrd="0" destOrd="0" parTransId="{9F7380E0-BD9B-4B22-A303-58892A605A4C}" sibTransId="{B9B7BD64-51B3-4B62-92C8-E683EC88EEA6}"/>
    <dgm:cxn modelId="{096475B4-85AA-4898-809A-A3F21A84F623}" srcId="{9F77F456-3BFF-4AEB-88BC-D22D9288CC7C}" destId="{C898E7E9-38BE-45DC-BB2A-363433F0EC60}" srcOrd="3" destOrd="0" parTransId="{09395456-BB86-4F89-A229-3F2782104951}" sibTransId="{DD63D16B-8492-4D96-9F66-DC1206862D8A}"/>
    <dgm:cxn modelId="{44E53AE4-6727-4454-B872-E2D3B576CB2E}" type="presOf" srcId="{C898E7E9-38BE-45DC-BB2A-363433F0EC60}" destId="{7C295B1E-31EE-4CC4-8721-BF8112506EB2}" srcOrd="0" destOrd="0" presId="urn:microsoft.com/office/officeart/2005/8/layout/vList2"/>
    <dgm:cxn modelId="{945B95EF-6ABE-457A-8A26-C2D75D8BF30E}" type="presOf" srcId="{7A9CB64D-E542-4AA7-AD54-06C91B45A050}" destId="{09254F47-DE18-4D9B-95D9-EAE47D97CFD0}" srcOrd="0" destOrd="0" presId="urn:microsoft.com/office/officeart/2005/8/layout/vList2"/>
    <dgm:cxn modelId="{F39834FD-A604-49AD-AAD8-D5F5DEAF0435}" srcId="{9F77F456-3BFF-4AEB-88BC-D22D9288CC7C}" destId="{7A9CB64D-E542-4AA7-AD54-06C91B45A050}" srcOrd="1" destOrd="0" parTransId="{2298C6F1-6E63-4F55-A230-E1456A5AF348}" sibTransId="{66828452-0755-43A9-8EF8-235DA7CAECE4}"/>
    <dgm:cxn modelId="{51718AA8-B4AE-4E65-9854-73DFA7ED4BDD}" type="presParOf" srcId="{B73ABECF-9156-4DDA-814C-412163693FE6}" destId="{211360CD-82B5-4D06-BB53-55ED440E5D4A}" srcOrd="0" destOrd="0" presId="urn:microsoft.com/office/officeart/2005/8/layout/vList2"/>
    <dgm:cxn modelId="{23456F35-B0B1-4E0F-B7B4-D5DA82061451}" type="presParOf" srcId="{B73ABECF-9156-4DDA-814C-412163693FE6}" destId="{20F1C2BC-E779-4D2B-A444-4BB14C48077F}" srcOrd="1" destOrd="0" presId="urn:microsoft.com/office/officeart/2005/8/layout/vList2"/>
    <dgm:cxn modelId="{9A698CBA-5F52-43C3-86BD-E0EAA465320A}" type="presParOf" srcId="{B73ABECF-9156-4DDA-814C-412163693FE6}" destId="{09254F47-DE18-4D9B-95D9-EAE47D97CFD0}" srcOrd="2" destOrd="0" presId="urn:microsoft.com/office/officeart/2005/8/layout/vList2"/>
    <dgm:cxn modelId="{6C158D46-FAC3-43CB-9962-517567BC5C91}" type="presParOf" srcId="{B73ABECF-9156-4DDA-814C-412163693FE6}" destId="{C4530F57-0209-4D76-94E4-E5806EE243BA}" srcOrd="3" destOrd="0" presId="urn:microsoft.com/office/officeart/2005/8/layout/vList2"/>
    <dgm:cxn modelId="{440F2591-8792-4596-9656-CEE1331790C8}" type="presParOf" srcId="{B73ABECF-9156-4DDA-814C-412163693FE6}" destId="{211E9A20-6808-4ED1-861D-CA556A0572E6}" srcOrd="4" destOrd="0" presId="urn:microsoft.com/office/officeart/2005/8/layout/vList2"/>
    <dgm:cxn modelId="{7032E036-A40E-4B88-89F1-750133EDAB64}" type="presParOf" srcId="{B73ABECF-9156-4DDA-814C-412163693FE6}" destId="{A7605FBE-9A23-4F38-9DA9-49F1FD1B49D2}" srcOrd="5" destOrd="0" presId="urn:microsoft.com/office/officeart/2005/8/layout/vList2"/>
    <dgm:cxn modelId="{21984E1B-85B2-4F68-8E1B-70AB207A4265}" type="presParOf" srcId="{B73ABECF-9156-4DDA-814C-412163693FE6}" destId="{7C295B1E-31EE-4CC4-8721-BF8112506EB2}"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F77F456-3BFF-4AEB-88BC-D22D9288CC7C}" type="doc">
      <dgm:prSet loTypeId="urn:microsoft.com/office/officeart/2005/8/layout/vProcess5" loCatId="process" qsTypeId="urn:microsoft.com/office/officeart/2005/8/quickstyle/simple2" qsCatId="simple" csTypeId="urn:microsoft.com/office/officeart/2005/8/colors/colorful2" csCatId="colorful" phldr="1"/>
      <dgm:spPr/>
      <dgm:t>
        <a:bodyPr/>
        <a:lstStyle/>
        <a:p>
          <a:endParaRPr lang="en-IN"/>
        </a:p>
      </dgm:t>
    </dgm:pt>
    <dgm:pt modelId="{8DFE3C3E-1577-49B3-BE9E-DE320853C3F3}">
      <dgm:prSet/>
      <dgm:spPr/>
      <dgm:t>
        <a:bodyPr/>
        <a:lstStyle/>
        <a:p>
          <a:pPr>
            <a:buFont typeface="Arial" panose="020B0604020202020204" pitchFamily="34" charset="0"/>
            <a:buChar char="•"/>
          </a:pPr>
          <a:r>
            <a:rPr lang="en-US" b="1" i="0" dirty="0"/>
            <a:t>Number of Estimators</a:t>
          </a:r>
          <a:r>
            <a:rPr lang="en-US" b="0" i="0" dirty="0"/>
            <a:t>: Set to 950, representing the number of trees constructed during training, chosen to optimize the model complexity and generalization ability.</a:t>
          </a:r>
        </a:p>
      </dgm:t>
    </dgm:pt>
    <dgm:pt modelId="{742E74FF-05A5-4962-A88C-4FDDF3047612}" type="parTrans" cxnId="{1164458D-D367-40B4-8A97-08C595A30371}">
      <dgm:prSet/>
      <dgm:spPr/>
      <dgm:t>
        <a:bodyPr/>
        <a:lstStyle/>
        <a:p>
          <a:endParaRPr lang="en-IN"/>
        </a:p>
      </dgm:t>
    </dgm:pt>
    <dgm:pt modelId="{6719472F-B7F0-4C5F-B52C-DD8678B8C8FB}" type="sibTrans" cxnId="{1164458D-D367-40B4-8A97-08C595A30371}">
      <dgm:prSet phldrT="1"/>
      <dgm:spPr/>
      <dgm:t>
        <a:bodyPr/>
        <a:lstStyle/>
        <a:p>
          <a:r>
            <a:rPr lang="en-IN"/>
            <a:t>1</a:t>
          </a:r>
        </a:p>
      </dgm:t>
    </dgm:pt>
    <dgm:pt modelId="{793A8ECE-F0E3-42E2-99DF-6E5C62EF6BA8}">
      <dgm:prSet/>
      <dgm:spPr/>
      <dgm:t>
        <a:bodyPr/>
        <a:lstStyle/>
        <a:p>
          <a:pPr>
            <a:buFont typeface="Arial" panose="020B0604020202020204" pitchFamily="34" charset="0"/>
            <a:buChar char="•"/>
          </a:pPr>
          <a:r>
            <a:rPr lang="en-US" b="1" i="0" dirty="0"/>
            <a:t>Learning Rate</a:t>
          </a:r>
          <a:r>
            <a:rPr lang="en-US" b="0" i="0" dirty="0"/>
            <a:t>: Determined a learning rate of 0.06 after comprehensive trial and error to balance the speed of convergence with the risk of overshooting the minimum loss.</a:t>
          </a:r>
        </a:p>
      </dgm:t>
    </dgm:pt>
    <dgm:pt modelId="{69D0D93D-FB4F-4440-BC7F-C42A650E36B9}" type="parTrans" cxnId="{0AA5E951-8AB6-406C-A503-D2CEF47B94C2}">
      <dgm:prSet/>
      <dgm:spPr/>
      <dgm:t>
        <a:bodyPr/>
        <a:lstStyle/>
        <a:p>
          <a:endParaRPr lang="en-IN"/>
        </a:p>
      </dgm:t>
    </dgm:pt>
    <dgm:pt modelId="{11887F20-6935-4C32-B334-D4C4AF0411D2}" type="sibTrans" cxnId="{0AA5E951-8AB6-406C-A503-D2CEF47B94C2}">
      <dgm:prSet phldrT="2"/>
      <dgm:spPr/>
      <dgm:t>
        <a:bodyPr/>
        <a:lstStyle/>
        <a:p>
          <a:r>
            <a:rPr lang="en-IN"/>
            <a:t>2</a:t>
          </a:r>
        </a:p>
      </dgm:t>
    </dgm:pt>
    <dgm:pt modelId="{216BF0FF-DFC8-4727-9316-EBE01CDFACCE}">
      <dgm:prSet/>
      <dgm:spPr/>
      <dgm:t>
        <a:bodyPr/>
        <a:lstStyle/>
        <a:p>
          <a:pPr>
            <a:buFont typeface="Arial" panose="020B0604020202020204" pitchFamily="34" charset="0"/>
            <a:buChar char="•"/>
          </a:pPr>
          <a:r>
            <a:rPr lang="en-US" b="1" i="0" dirty="0" err="1"/>
            <a:t>Colsample_bytree</a:t>
          </a:r>
          <a:r>
            <a:rPr lang="en-US" b="0" i="0" dirty="0"/>
            <a:t>: Fixed at 0.5, indicating that each tree built during training would consider a random sample of 50% of the features, promoting model robustness and preventing overfitting.</a:t>
          </a:r>
        </a:p>
      </dgm:t>
    </dgm:pt>
    <dgm:pt modelId="{478796B4-3627-4FBF-B186-0198FD110B6F}" type="parTrans" cxnId="{817018AF-8E91-49F6-8C6A-2DFA6C7D1817}">
      <dgm:prSet/>
      <dgm:spPr/>
      <dgm:t>
        <a:bodyPr/>
        <a:lstStyle/>
        <a:p>
          <a:endParaRPr lang="en-IN"/>
        </a:p>
      </dgm:t>
    </dgm:pt>
    <dgm:pt modelId="{6F6D1288-192D-4728-8AFA-E880B73B6800}" type="sibTrans" cxnId="{817018AF-8E91-49F6-8C6A-2DFA6C7D1817}">
      <dgm:prSet phldrT="3"/>
      <dgm:spPr/>
    </dgm:pt>
    <dgm:pt modelId="{61F86E2D-6194-4901-A21F-4344F5D460A6}" type="pres">
      <dgm:prSet presAssocID="{9F77F456-3BFF-4AEB-88BC-D22D9288CC7C}" presName="outerComposite" presStyleCnt="0">
        <dgm:presLayoutVars>
          <dgm:chMax val="5"/>
          <dgm:dir/>
          <dgm:resizeHandles val="exact"/>
        </dgm:presLayoutVars>
      </dgm:prSet>
      <dgm:spPr/>
    </dgm:pt>
    <dgm:pt modelId="{8BA5825F-0102-41C6-9B34-E94FF11057A0}" type="pres">
      <dgm:prSet presAssocID="{9F77F456-3BFF-4AEB-88BC-D22D9288CC7C}" presName="dummyMaxCanvas" presStyleCnt="0">
        <dgm:presLayoutVars/>
      </dgm:prSet>
      <dgm:spPr/>
    </dgm:pt>
    <dgm:pt modelId="{3638578C-D1A7-49A1-9DBC-9C9B72C4BEBB}" type="pres">
      <dgm:prSet presAssocID="{9F77F456-3BFF-4AEB-88BC-D22D9288CC7C}" presName="ThreeNodes_1" presStyleLbl="node1" presStyleIdx="0" presStyleCnt="3">
        <dgm:presLayoutVars>
          <dgm:bulletEnabled val="1"/>
        </dgm:presLayoutVars>
      </dgm:prSet>
      <dgm:spPr/>
    </dgm:pt>
    <dgm:pt modelId="{A081AF05-0BCF-4A51-8039-3736386B4C6C}" type="pres">
      <dgm:prSet presAssocID="{9F77F456-3BFF-4AEB-88BC-D22D9288CC7C}" presName="ThreeNodes_2" presStyleLbl="node1" presStyleIdx="1" presStyleCnt="3">
        <dgm:presLayoutVars>
          <dgm:bulletEnabled val="1"/>
        </dgm:presLayoutVars>
      </dgm:prSet>
      <dgm:spPr/>
    </dgm:pt>
    <dgm:pt modelId="{4343AABA-C4C1-4DC8-BFE1-7CB720E7033B}" type="pres">
      <dgm:prSet presAssocID="{9F77F456-3BFF-4AEB-88BC-D22D9288CC7C}" presName="ThreeNodes_3" presStyleLbl="node1" presStyleIdx="2" presStyleCnt="3">
        <dgm:presLayoutVars>
          <dgm:bulletEnabled val="1"/>
        </dgm:presLayoutVars>
      </dgm:prSet>
      <dgm:spPr/>
    </dgm:pt>
    <dgm:pt modelId="{848EEAF2-322D-4407-A224-DABD8B5B7BC7}" type="pres">
      <dgm:prSet presAssocID="{9F77F456-3BFF-4AEB-88BC-D22D9288CC7C}" presName="ThreeConn_1-2" presStyleLbl="fgAccFollowNode1" presStyleIdx="0" presStyleCnt="2">
        <dgm:presLayoutVars>
          <dgm:bulletEnabled val="1"/>
        </dgm:presLayoutVars>
      </dgm:prSet>
      <dgm:spPr/>
    </dgm:pt>
    <dgm:pt modelId="{34F4C8DE-89E0-482A-9279-7E350A849F32}" type="pres">
      <dgm:prSet presAssocID="{9F77F456-3BFF-4AEB-88BC-D22D9288CC7C}" presName="ThreeConn_2-3" presStyleLbl="fgAccFollowNode1" presStyleIdx="1" presStyleCnt="2">
        <dgm:presLayoutVars>
          <dgm:bulletEnabled val="1"/>
        </dgm:presLayoutVars>
      </dgm:prSet>
      <dgm:spPr/>
    </dgm:pt>
    <dgm:pt modelId="{3EF21F5E-D814-4D8B-8C5F-8608E617DF15}" type="pres">
      <dgm:prSet presAssocID="{9F77F456-3BFF-4AEB-88BC-D22D9288CC7C}" presName="ThreeNodes_1_text" presStyleLbl="node1" presStyleIdx="2" presStyleCnt="3">
        <dgm:presLayoutVars>
          <dgm:bulletEnabled val="1"/>
        </dgm:presLayoutVars>
      </dgm:prSet>
      <dgm:spPr/>
    </dgm:pt>
    <dgm:pt modelId="{43152ABC-DA40-49E4-A689-35253A8F7CC0}" type="pres">
      <dgm:prSet presAssocID="{9F77F456-3BFF-4AEB-88BC-D22D9288CC7C}" presName="ThreeNodes_2_text" presStyleLbl="node1" presStyleIdx="2" presStyleCnt="3">
        <dgm:presLayoutVars>
          <dgm:bulletEnabled val="1"/>
        </dgm:presLayoutVars>
      </dgm:prSet>
      <dgm:spPr/>
    </dgm:pt>
    <dgm:pt modelId="{EF95E588-9755-4AEB-80B6-AAC75AE424A2}" type="pres">
      <dgm:prSet presAssocID="{9F77F456-3BFF-4AEB-88BC-D22D9288CC7C}" presName="ThreeNodes_3_text" presStyleLbl="node1" presStyleIdx="2" presStyleCnt="3">
        <dgm:presLayoutVars>
          <dgm:bulletEnabled val="1"/>
        </dgm:presLayoutVars>
      </dgm:prSet>
      <dgm:spPr/>
    </dgm:pt>
  </dgm:ptLst>
  <dgm:cxnLst>
    <dgm:cxn modelId="{F4DC8905-7944-40A9-9687-3243F73F52E9}" type="presOf" srcId="{216BF0FF-DFC8-4727-9316-EBE01CDFACCE}" destId="{4343AABA-C4C1-4DC8-BFE1-7CB720E7033B}" srcOrd="0" destOrd="0" presId="urn:microsoft.com/office/officeart/2005/8/layout/vProcess5"/>
    <dgm:cxn modelId="{8235D306-CD0F-4B46-A040-50F645F7F99C}" type="presOf" srcId="{216BF0FF-DFC8-4727-9316-EBE01CDFACCE}" destId="{EF95E588-9755-4AEB-80B6-AAC75AE424A2}" srcOrd="1" destOrd="0" presId="urn:microsoft.com/office/officeart/2005/8/layout/vProcess5"/>
    <dgm:cxn modelId="{1383945C-BE05-4C4C-AB79-7E24C58F8C2D}" type="presOf" srcId="{793A8ECE-F0E3-42E2-99DF-6E5C62EF6BA8}" destId="{A081AF05-0BCF-4A51-8039-3736386B4C6C}" srcOrd="0" destOrd="0" presId="urn:microsoft.com/office/officeart/2005/8/layout/vProcess5"/>
    <dgm:cxn modelId="{527F8163-DDBD-42FA-AFFD-1B70AA736EF1}" type="presOf" srcId="{9F77F456-3BFF-4AEB-88BC-D22D9288CC7C}" destId="{61F86E2D-6194-4901-A21F-4344F5D460A6}" srcOrd="0" destOrd="0" presId="urn:microsoft.com/office/officeart/2005/8/layout/vProcess5"/>
    <dgm:cxn modelId="{0AA5E951-8AB6-406C-A503-D2CEF47B94C2}" srcId="{9F77F456-3BFF-4AEB-88BC-D22D9288CC7C}" destId="{793A8ECE-F0E3-42E2-99DF-6E5C62EF6BA8}" srcOrd="1" destOrd="0" parTransId="{69D0D93D-FB4F-4440-BC7F-C42A650E36B9}" sibTransId="{11887F20-6935-4C32-B334-D4C4AF0411D2}"/>
    <dgm:cxn modelId="{96C33254-6DAD-4EF2-9962-9ED05C1C6663}" type="presOf" srcId="{793A8ECE-F0E3-42E2-99DF-6E5C62EF6BA8}" destId="{43152ABC-DA40-49E4-A689-35253A8F7CC0}" srcOrd="1" destOrd="0" presId="urn:microsoft.com/office/officeart/2005/8/layout/vProcess5"/>
    <dgm:cxn modelId="{5F736C86-FD4A-493C-BA5D-4946A9503584}" type="presOf" srcId="{6719472F-B7F0-4C5F-B52C-DD8678B8C8FB}" destId="{848EEAF2-322D-4407-A224-DABD8B5B7BC7}" srcOrd="0" destOrd="0" presId="urn:microsoft.com/office/officeart/2005/8/layout/vProcess5"/>
    <dgm:cxn modelId="{1164458D-D367-40B4-8A97-08C595A30371}" srcId="{9F77F456-3BFF-4AEB-88BC-D22D9288CC7C}" destId="{8DFE3C3E-1577-49B3-BE9E-DE320853C3F3}" srcOrd="0" destOrd="0" parTransId="{742E74FF-05A5-4962-A88C-4FDDF3047612}" sibTransId="{6719472F-B7F0-4C5F-B52C-DD8678B8C8FB}"/>
    <dgm:cxn modelId="{7818A7A2-EAD8-474E-8CAA-6933CF7C800E}" type="presOf" srcId="{8DFE3C3E-1577-49B3-BE9E-DE320853C3F3}" destId="{3638578C-D1A7-49A1-9DBC-9C9B72C4BEBB}" srcOrd="0" destOrd="0" presId="urn:microsoft.com/office/officeart/2005/8/layout/vProcess5"/>
    <dgm:cxn modelId="{817018AF-8E91-49F6-8C6A-2DFA6C7D1817}" srcId="{9F77F456-3BFF-4AEB-88BC-D22D9288CC7C}" destId="{216BF0FF-DFC8-4727-9316-EBE01CDFACCE}" srcOrd="2" destOrd="0" parTransId="{478796B4-3627-4FBF-B186-0198FD110B6F}" sibTransId="{6F6D1288-192D-4728-8AFA-E880B73B6800}"/>
    <dgm:cxn modelId="{9542E9B1-58DA-45B4-B7AF-0C5C754DA77A}" type="presOf" srcId="{11887F20-6935-4C32-B334-D4C4AF0411D2}" destId="{34F4C8DE-89E0-482A-9279-7E350A849F32}" srcOrd="0" destOrd="0" presId="urn:microsoft.com/office/officeart/2005/8/layout/vProcess5"/>
    <dgm:cxn modelId="{1D5257BD-9672-4DE3-B567-5EF1E84E2CA5}" type="presOf" srcId="{8DFE3C3E-1577-49B3-BE9E-DE320853C3F3}" destId="{3EF21F5E-D814-4D8B-8C5F-8608E617DF15}" srcOrd="1" destOrd="0" presId="urn:microsoft.com/office/officeart/2005/8/layout/vProcess5"/>
    <dgm:cxn modelId="{87BCDAF3-E170-4EB2-82DF-5A9C3FD7A04A}" type="presParOf" srcId="{61F86E2D-6194-4901-A21F-4344F5D460A6}" destId="{8BA5825F-0102-41C6-9B34-E94FF11057A0}" srcOrd="0" destOrd="0" presId="urn:microsoft.com/office/officeart/2005/8/layout/vProcess5"/>
    <dgm:cxn modelId="{353028FA-EE94-40CB-98D6-AECD8706E301}" type="presParOf" srcId="{61F86E2D-6194-4901-A21F-4344F5D460A6}" destId="{3638578C-D1A7-49A1-9DBC-9C9B72C4BEBB}" srcOrd="1" destOrd="0" presId="urn:microsoft.com/office/officeart/2005/8/layout/vProcess5"/>
    <dgm:cxn modelId="{55C3D1F4-CFD5-4CCC-BB1B-D90F75D2A2CD}" type="presParOf" srcId="{61F86E2D-6194-4901-A21F-4344F5D460A6}" destId="{A081AF05-0BCF-4A51-8039-3736386B4C6C}" srcOrd="2" destOrd="0" presId="urn:microsoft.com/office/officeart/2005/8/layout/vProcess5"/>
    <dgm:cxn modelId="{BC6988F4-B523-45E3-8F1A-4AE08D42AD9D}" type="presParOf" srcId="{61F86E2D-6194-4901-A21F-4344F5D460A6}" destId="{4343AABA-C4C1-4DC8-BFE1-7CB720E7033B}" srcOrd="3" destOrd="0" presId="urn:microsoft.com/office/officeart/2005/8/layout/vProcess5"/>
    <dgm:cxn modelId="{FBCC23C9-A4CA-443C-95A5-56DD029C105B}" type="presParOf" srcId="{61F86E2D-6194-4901-A21F-4344F5D460A6}" destId="{848EEAF2-322D-4407-A224-DABD8B5B7BC7}" srcOrd="4" destOrd="0" presId="urn:microsoft.com/office/officeart/2005/8/layout/vProcess5"/>
    <dgm:cxn modelId="{8135AB16-BCA4-49F1-A172-44EA9DA8AABD}" type="presParOf" srcId="{61F86E2D-6194-4901-A21F-4344F5D460A6}" destId="{34F4C8DE-89E0-482A-9279-7E350A849F32}" srcOrd="5" destOrd="0" presId="urn:microsoft.com/office/officeart/2005/8/layout/vProcess5"/>
    <dgm:cxn modelId="{CE6B8368-B2C3-4DD2-82C9-6B57635C8FD3}" type="presParOf" srcId="{61F86E2D-6194-4901-A21F-4344F5D460A6}" destId="{3EF21F5E-D814-4D8B-8C5F-8608E617DF15}" srcOrd="6" destOrd="0" presId="urn:microsoft.com/office/officeart/2005/8/layout/vProcess5"/>
    <dgm:cxn modelId="{8D2B287E-E081-4D8D-92AC-022E7B67440C}" type="presParOf" srcId="{61F86E2D-6194-4901-A21F-4344F5D460A6}" destId="{43152ABC-DA40-49E4-A689-35253A8F7CC0}" srcOrd="7" destOrd="0" presId="urn:microsoft.com/office/officeart/2005/8/layout/vProcess5"/>
    <dgm:cxn modelId="{EB3CAFFB-95C2-4DE7-BD26-F3E65B4A1A21}" type="presParOf" srcId="{61F86E2D-6194-4901-A21F-4344F5D460A6}" destId="{EF95E588-9755-4AEB-80B6-AAC75AE424A2}"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F77F456-3BFF-4AEB-88BC-D22D9288CC7C}" type="doc">
      <dgm:prSet loTypeId="urn:microsoft.com/office/officeart/2005/8/layout/vList2" loCatId="list" qsTypeId="urn:microsoft.com/office/officeart/2005/8/quickstyle/simple4" qsCatId="simple" csTypeId="urn:microsoft.com/office/officeart/2005/8/colors/colorful3" csCatId="colorful" phldr="1"/>
      <dgm:spPr/>
      <dgm:t>
        <a:bodyPr/>
        <a:lstStyle/>
        <a:p>
          <a:endParaRPr lang="en-IN"/>
        </a:p>
      </dgm:t>
    </dgm:pt>
    <dgm:pt modelId="{2D699B86-7FF3-455D-8273-8F1B40E29B47}">
      <dgm:prSet/>
      <dgm:spPr/>
      <dgm:t>
        <a:bodyPr/>
        <a:lstStyle/>
        <a:p>
          <a:r>
            <a:rPr lang="en-US" dirty="0"/>
            <a:t>Trying an ensemble of multiple seeds for </a:t>
          </a:r>
          <a:r>
            <a:rPr lang="en-US" dirty="0" err="1"/>
            <a:t>XGBoost</a:t>
          </a:r>
          <a:r>
            <a:rPr lang="en-US" dirty="0"/>
            <a:t> for additional robustness  </a:t>
          </a:r>
        </a:p>
      </dgm:t>
    </dgm:pt>
    <dgm:pt modelId="{B9B7BD64-51B3-4B62-92C8-E683EC88EEA6}" type="sibTrans" cxnId="{E2034DA3-0067-45AD-B705-737156E7B677}">
      <dgm:prSet/>
      <dgm:spPr/>
      <dgm:t>
        <a:bodyPr/>
        <a:lstStyle/>
        <a:p>
          <a:endParaRPr lang="en-IN"/>
        </a:p>
      </dgm:t>
    </dgm:pt>
    <dgm:pt modelId="{9F7380E0-BD9B-4B22-A303-58892A605A4C}" type="parTrans" cxnId="{E2034DA3-0067-45AD-B705-737156E7B677}">
      <dgm:prSet/>
      <dgm:spPr/>
      <dgm:t>
        <a:bodyPr/>
        <a:lstStyle/>
        <a:p>
          <a:endParaRPr lang="en-IN"/>
        </a:p>
      </dgm:t>
    </dgm:pt>
    <dgm:pt modelId="{9A2EE3EE-C9C9-44EF-94FB-909EA526181B}">
      <dgm:prSet/>
      <dgm:spPr/>
      <dgm:t>
        <a:bodyPr/>
        <a:lstStyle/>
        <a:p>
          <a:r>
            <a:rPr lang="en-US" dirty="0"/>
            <a:t>Usage of images provided by the hosts </a:t>
          </a:r>
        </a:p>
      </dgm:t>
    </dgm:pt>
    <dgm:pt modelId="{97F3BCEC-90FF-4084-96DB-90CC48845ED3}" type="parTrans" cxnId="{9431CCD6-8A37-4C10-940B-D9AE26897008}">
      <dgm:prSet/>
      <dgm:spPr/>
      <dgm:t>
        <a:bodyPr/>
        <a:lstStyle/>
        <a:p>
          <a:endParaRPr lang="en-IN"/>
        </a:p>
      </dgm:t>
    </dgm:pt>
    <dgm:pt modelId="{A485B479-5C0C-4A3E-A7F8-BC2914A59E0A}" type="sibTrans" cxnId="{9431CCD6-8A37-4C10-940B-D9AE26897008}">
      <dgm:prSet/>
      <dgm:spPr/>
      <dgm:t>
        <a:bodyPr/>
        <a:lstStyle/>
        <a:p>
          <a:endParaRPr lang="en-IN"/>
        </a:p>
      </dgm:t>
    </dgm:pt>
    <dgm:pt modelId="{82006E35-78D8-4B63-8CCD-42E1237C72E3}">
      <dgm:prSet/>
      <dgm:spPr/>
      <dgm:t>
        <a:bodyPr/>
        <a:lstStyle/>
        <a:p>
          <a:r>
            <a:rPr lang="en-US" dirty="0"/>
            <a:t>More Feature engineering </a:t>
          </a:r>
        </a:p>
      </dgm:t>
    </dgm:pt>
    <dgm:pt modelId="{EDF6A94D-13C3-4DB8-A7FD-D2C9259E5589}" type="parTrans" cxnId="{ECBD52A8-284F-4779-A7EA-FB18A03AADCF}">
      <dgm:prSet/>
      <dgm:spPr/>
      <dgm:t>
        <a:bodyPr/>
        <a:lstStyle/>
        <a:p>
          <a:endParaRPr lang="en-IN"/>
        </a:p>
      </dgm:t>
    </dgm:pt>
    <dgm:pt modelId="{F55268A1-118A-464B-AC02-CF2F71AAEF4F}" type="sibTrans" cxnId="{ECBD52A8-284F-4779-A7EA-FB18A03AADCF}">
      <dgm:prSet/>
      <dgm:spPr/>
      <dgm:t>
        <a:bodyPr/>
        <a:lstStyle/>
        <a:p>
          <a:endParaRPr lang="en-IN"/>
        </a:p>
      </dgm:t>
    </dgm:pt>
    <dgm:pt modelId="{B73ABECF-9156-4DDA-814C-412163693FE6}" type="pres">
      <dgm:prSet presAssocID="{9F77F456-3BFF-4AEB-88BC-D22D9288CC7C}" presName="linear" presStyleCnt="0">
        <dgm:presLayoutVars>
          <dgm:animLvl val="lvl"/>
          <dgm:resizeHandles val="exact"/>
        </dgm:presLayoutVars>
      </dgm:prSet>
      <dgm:spPr/>
    </dgm:pt>
    <dgm:pt modelId="{211360CD-82B5-4D06-BB53-55ED440E5D4A}" type="pres">
      <dgm:prSet presAssocID="{2D699B86-7FF3-455D-8273-8F1B40E29B47}" presName="parentText" presStyleLbl="node1" presStyleIdx="0" presStyleCnt="3">
        <dgm:presLayoutVars>
          <dgm:chMax val="0"/>
          <dgm:bulletEnabled val="1"/>
        </dgm:presLayoutVars>
      </dgm:prSet>
      <dgm:spPr/>
    </dgm:pt>
    <dgm:pt modelId="{9AD8EED1-9E75-4861-A6E7-2A8D2E8ED1C4}" type="pres">
      <dgm:prSet presAssocID="{B9B7BD64-51B3-4B62-92C8-E683EC88EEA6}" presName="spacer" presStyleCnt="0"/>
      <dgm:spPr/>
    </dgm:pt>
    <dgm:pt modelId="{722148F0-9ADB-431B-A6FE-8DC7CD000788}" type="pres">
      <dgm:prSet presAssocID="{9A2EE3EE-C9C9-44EF-94FB-909EA526181B}" presName="parentText" presStyleLbl="node1" presStyleIdx="1" presStyleCnt="3">
        <dgm:presLayoutVars>
          <dgm:chMax val="0"/>
          <dgm:bulletEnabled val="1"/>
        </dgm:presLayoutVars>
      </dgm:prSet>
      <dgm:spPr/>
    </dgm:pt>
    <dgm:pt modelId="{40EB0374-3263-4749-80B5-F267EB10F493}" type="pres">
      <dgm:prSet presAssocID="{A485B479-5C0C-4A3E-A7F8-BC2914A59E0A}" presName="spacer" presStyleCnt="0"/>
      <dgm:spPr/>
    </dgm:pt>
    <dgm:pt modelId="{E7F7DC62-E2E4-469C-AB6F-0AE23A7E069B}" type="pres">
      <dgm:prSet presAssocID="{82006E35-78D8-4B63-8CCD-42E1237C72E3}" presName="parentText" presStyleLbl="node1" presStyleIdx="2" presStyleCnt="3">
        <dgm:presLayoutVars>
          <dgm:chMax val="0"/>
          <dgm:bulletEnabled val="1"/>
        </dgm:presLayoutVars>
      </dgm:prSet>
      <dgm:spPr/>
    </dgm:pt>
  </dgm:ptLst>
  <dgm:cxnLst>
    <dgm:cxn modelId="{784DE017-3E69-4837-B9E1-9BFDB6769F69}" type="presOf" srcId="{82006E35-78D8-4B63-8CCD-42E1237C72E3}" destId="{E7F7DC62-E2E4-469C-AB6F-0AE23A7E069B}" srcOrd="0" destOrd="0" presId="urn:microsoft.com/office/officeart/2005/8/layout/vList2"/>
    <dgm:cxn modelId="{BA3AF928-0CD4-4A94-8748-08D7F75A6C4C}" type="presOf" srcId="{2D699B86-7FF3-455D-8273-8F1B40E29B47}" destId="{211360CD-82B5-4D06-BB53-55ED440E5D4A}" srcOrd="0" destOrd="0" presId="urn:microsoft.com/office/officeart/2005/8/layout/vList2"/>
    <dgm:cxn modelId="{E2034DA3-0067-45AD-B705-737156E7B677}" srcId="{9F77F456-3BFF-4AEB-88BC-D22D9288CC7C}" destId="{2D699B86-7FF3-455D-8273-8F1B40E29B47}" srcOrd="0" destOrd="0" parTransId="{9F7380E0-BD9B-4B22-A303-58892A605A4C}" sibTransId="{B9B7BD64-51B3-4B62-92C8-E683EC88EEA6}"/>
    <dgm:cxn modelId="{ECBD52A8-284F-4779-A7EA-FB18A03AADCF}" srcId="{9F77F456-3BFF-4AEB-88BC-D22D9288CC7C}" destId="{82006E35-78D8-4B63-8CCD-42E1237C72E3}" srcOrd="2" destOrd="0" parTransId="{EDF6A94D-13C3-4DB8-A7FD-D2C9259E5589}" sibTransId="{F55268A1-118A-464B-AC02-CF2F71AAEF4F}"/>
    <dgm:cxn modelId="{ACB9C2C9-1B66-4F67-B6EC-819FD5E2F563}" type="presOf" srcId="{9A2EE3EE-C9C9-44EF-94FB-909EA526181B}" destId="{722148F0-9ADB-431B-A6FE-8DC7CD000788}" srcOrd="0" destOrd="0" presId="urn:microsoft.com/office/officeart/2005/8/layout/vList2"/>
    <dgm:cxn modelId="{EBA3ADCD-409E-4E0F-B2C1-2AEA751A529C}" type="presOf" srcId="{9F77F456-3BFF-4AEB-88BC-D22D9288CC7C}" destId="{B73ABECF-9156-4DDA-814C-412163693FE6}" srcOrd="0" destOrd="0" presId="urn:microsoft.com/office/officeart/2005/8/layout/vList2"/>
    <dgm:cxn modelId="{9431CCD6-8A37-4C10-940B-D9AE26897008}" srcId="{9F77F456-3BFF-4AEB-88BC-D22D9288CC7C}" destId="{9A2EE3EE-C9C9-44EF-94FB-909EA526181B}" srcOrd="1" destOrd="0" parTransId="{97F3BCEC-90FF-4084-96DB-90CC48845ED3}" sibTransId="{A485B479-5C0C-4A3E-A7F8-BC2914A59E0A}"/>
    <dgm:cxn modelId="{20C90F27-9BDC-4917-9725-1D32B64A7BB8}" type="presParOf" srcId="{B73ABECF-9156-4DDA-814C-412163693FE6}" destId="{211360CD-82B5-4D06-BB53-55ED440E5D4A}" srcOrd="0" destOrd="0" presId="urn:microsoft.com/office/officeart/2005/8/layout/vList2"/>
    <dgm:cxn modelId="{9755B7E7-A68D-4D77-85E4-03BC3632951C}" type="presParOf" srcId="{B73ABECF-9156-4DDA-814C-412163693FE6}" destId="{9AD8EED1-9E75-4861-A6E7-2A8D2E8ED1C4}" srcOrd="1" destOrd="0" presId="urn:microsoft.com/office/officeart/2005/8/layout/vList2"/>
    <dgm:cxn modelId="{C1C84186-769B-4814-8453-BF6E426727DC}" type="presParOf" srcId="{B73ABECF-9156-4DDA-814C-412163693FE6}" destId="{722148F0-9ADB-431B-A6FE-8DC7CD000788}" srcOrd="2" destOrd="0" presId="urn:microsoft.com/office/officeart/2005/8/layout/vList2"/>
    <dgm:cxn modelId="{7E79A47C-995D-497C-975B-1AFAD0F5B88C}" type="presParOf" srcId="{B73ABECF-9156-4DDA-814C-412163693FE6}" destId="{40EB0374-3263-4749-80B5-F267EB10F493}" srcOrd="3" destOrd="0" presId="urn:microsoft.com/office/officeart/2005/8/layout/vList2"/>
    <dgm:cxn modelId="{F8A2D577-06F3-4B2F-B5CC-7B850520AD5D}" type="presParOf" srcId="{B73ABECF-9156-4DDA-814C-412163693FE6}" destId="{E7F7DC62-E2E4-469C-AB6F-0AE23A7E069B}"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11572-7110-4482-8A6B-F6F4ADED7A25}">
      <dsp:nvSpPr>
        <dsp:cNvPr id="0" name=""/>
        <dsp:cNvSpPr/>
      </dsp:nvSpPr>
      <dsp:spPr>
        <a:xfrm>
          <a:off x="0" y="28389"/>
          <a:ext cx="6906491" cy="1310930"/>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Data Processing</a:t>
          </a:r>
        </a:p>
      </dsp:txBody>
      <dsp:txXfrm>
        <a:off x="63994" y="92383"/>
        <a:ext cx="6778503" cy="1182942"/>
      </dsp:txXfrm>
    </dsp:sp>
    <dsp:sp modelId="{988D005B-D0A6-45D9-9CCC-E3E6AB86A366}">
      <dsp:nvSpPr>
        <dsp:cNvPr id="0" name=""/>
        <dsp:cNvSpPr/>
      </dsp:nvSpPr>
      <dsp:spPr>
        <a:xfrm>
          <a:off x="0" y="1434359"/>
          <a:ext cx="6906491" cy="1310930"/>
        </a:xfrm>
        <a:prstGeom prst="roundRect">
          <a:avLst/>
        </a:prstGeom>
        <a:solidFill>
          <a:schemeClr val="accent3">
            <a:hueOff val="-1913181"/>
            <a:satOff val="0"/>
            <a:lumOff val="-908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Finding the best model and hyperparameters </a:t>
          </a:r>
        </a:p>
      </dsp:txBody>
      <dsp:txXfrm>
        <a:off x="63994" y="1498353"/>
        <a:ext cx="6778503" cy="1182942"/>
      </dsp:txXfrm>
    </dsp:sp>
    <dsp:sp modelId="{756542EC-5416-4060-9527-EEE4FFD2CABF}">
      <dsp:nvSpPr>
        <dsp:cNvPr id="0" name=""/>
        <dsp:cNvSpPr/>
      </dsp:nvSpPr>
      <dsp:spPr>
        <a:xfrm>
          <a:off x="0" y="2840329"/>
          <a:ext cx="6906491" cy="1310930"/>
        </a:xfrm>
        <a:prstGeom prst="roundRect">
          <a:avLst/>
        </a:prstGeom>
        <a:solidFill>
          <a:schemeClr val="accent3">
            <a:hueOff val="-3826362"/>
            <a:satOff val="0"/>
            <a:lumOff val="-1817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Post processing </a:t>
          </a:r>
        </a:p>
      </dsp:txBody>
      <dsp:txXfrm>
        <a:off x="63994" y="2904323"/>
        <a:ext cx="6778503" cy="1182942"/>
      </dsp:txXfrm>
    </dsp:sp>
    <dsp:sp modelId="{55D2820D-4D9C-4790-89B7-2F757F17D3B0}">
      <dsp:nvSpPr>
        <dsp:cNvPr id="0" name=""/>
        <dsp:cNvSpPr/>
      </dsp:nvSpPr>
      <dsp:spPr>
        <a:xfrm>
          <a:off x="0" y="4246299"/>
          <a:ext cx="6906491" cy="1310930"/>
        </a:xfrm>
        <a:prstGeom prst="roundRect">
          <a:avLst/>
        </a:prstGeom>
        <a:solidFill>
          <a:schemeClr val="accent3">
            <a:hueOff val="-5739543"/>
            <a:satOff val="0"/>
            <a:lumOff val="-2725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Final Opinion </a:t>
          </a:r>
        </a:p>
      </dsp:txBody>
      <dsp:txXfrm>
        <a:off x="63994" y="4310293"/>
        <a:ext cx="6778503" cy="11829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2E8231-7B49-4FB8-8D10-469ED80ABCD1}">
      <dsp:nvSpPr>
        <dsp:cNvPr id="0" name=""/>
        <dsp:cNvSpPr/>
      </dsp:nvSpPr>
      <dsp:spPr>
        <a:xfrm>
          <a:off x="3286" y="150129"/>
          <a:ext cx="3203971" cy="6912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a:t>Removing</a:t>
          </a:r>
        </a:p>
      </dsp:txBody>
      <dsp:txXfrm>
        <a:off x="3286" y="150129"/>
        <a:ext cx="3203971" cy="691200"/>
      </dsp:txXfrm>
    </dsp:sp>
    <dsp:sp modelId="{2BE7EAFD-4BE7-4798-B6D3-D2E9CDBD1058}">
      <dsp:nvSpPr>
        <dsp:cNvPr id="0" name=""/>
        <dsp:cNvSpPr/>
      </dsp:nvSpPr>
      <dsp:spPr>
        <a:xfrm>
          <a:off x="3286" y="841329"/>
          <a:ext cx="3203971" cy="335988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a:t>Removing any row which contains the  Label 9 from the Dataset</a:t>
          </a:r>
        </a:p>
      </dsp:txBody>
      <dsp:txXfrm>
        <a:off x="3286" y="841329"/>
        <a:ext cx="3203971" cy="3359880"/>
      </dsp:txXfrm>
    </dsp:sp>
    <dsp:sp modelId="{D1497058-207A-492F-8429-2643C87A48C2}">
      <dsp:nvSpPr>
        <dsp:cNvPr id="0" name=""/>
        <dsp:cNvSpPr/>
      </dsp:nvSpPr>
      <dsp:spPr>
        <a:xfrm>
          <a:off x="3655814" y="150129"/>
          <a:ext cx="3203971" cy="691200"/>
        </a:xfrm>
        <a:prstGeom prst="rect">
          <a:avLst/>
        </a:prstGeom>
        <a:solidFill>
          <a:schemeClr val="accent2">
            <a:hueOff val="2847378"/>
            <a:satOff val="9021"/>
            <a:lumOff val="27744"/>
            <a:alphaOff val="0"/>
          </a:schemeClr>
        </a:solidFill>
        <a:ln w="12700" cap="flat" cmpd="sng" algn="ctr">
          <a:solidFill>
            <a:schemeClr val="accent2">
              <a:hueOff val="2847378"/>
              <a:satOff val="9021"/>
              <a:lumOff val="2774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a:t>Splitting</a:t>
          </a:r>
        </a:p>
      </dsp:txBody>
      <dsp:txXfrm>
        <a:off x="3655814" y="150129"/>
        <a:ext cx="3203971" cy="691200"/>
      </dsp:txXfrm>
    </dsp:sp>
    <dsp:sp modelId="{969C4F98-1749-4C27-9842-5B5125AEBC6D}">
      <dsp:nvSpPr>
        <dsp:cNvPr id="0" name=""/>
        <dsp:cNvSpPr/>
      </dsp:nvSpPr>
      <dsp:spPr>
        <a:xfrm>
          <a:off x="3655814" y="841329"/>
          <a:ext cx="3203971" cy="3359880"/>
        </a:xfrm>
        <a:prstGeom prst="rect">
          <a:avLst/>
        </a:prstGeom>
        <a:solidFill>
          <a:schemeClr val="accent2">
            <a:tint val="40000"/>
            <a:alpha val="90000"/>
            <a:hueOff val="2600737"/>
            <a:satOff val="46072"/>
            <a:lumOff val="5745"/>
            <a:alphaOff val="0"/>
          </a:schemeClr>
        </a:solidFill>
        <a:ln w="12700" cap="flat" cmpd="sng" algn="ctr">
          <a:solidFill>
            <a:schemeClr val="accent2">
              <a:tint val="40000"/>
              <a:alpha val="90000"/>
              <a:hueOff val="2600737"/>
              <a:satOff val="46072"/>
              <a:lumOff val="574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Splitting the Data Frame into multiple folds using Multilabel stratified K-Folds from the iterative-stratification library for the purpose of cross validation </a:t>
          </a:r>
        </a:p>
      </dsp:txBody>
      <dsp:txXfrm>
        <a:off x="3655814" y="841329"/>
        <a:ext cx="3203971" cy="3359880"/>
      </dsp:txXfrm>
    </dsp:sp>
    <dsp:sp modelId="{11623BAC-84C9-4776-AB63-97DAC220BEFC}">
      <dsp:nvSpPr>
        <dsp:cNvPr id="0" name=""/>
        <dsp:cNvSpPr/>
      </dsp:nvSpPr>
      <dsp:spPr>
        <a:xfrm>
          <a:off x="7308342" y="150129"/>
          <a:ext cx="3203971" cy="691200"/>
        </a:xfrm>
        <a:prstGeom prst="rect">
          <a:avLst/>
        </a:prstGeom>
        <a:solidFill>
          <a:schemeClr val="accent2">
            <a:hueOff val="5694756"/>
            <a:satOff val="18043"/>
            <a:lumOff val="55487"/>
            <a:alphaOff val="0"/>
          </a:schemeClr>
        </a:solidFill>
        <a:ln w="12700" cap="flat" cmpd="sng" algn="ctr">
          <a:solidFill>
            <a:schemeClr val="accent2">
              <a:hueOff val="5694756"/>
              <a:satOff val="18043"/>
              <a:lumOff val="5548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a:t>Filling</a:t>
          </a:r>
        </a:p>
      </dsp:txBody>
      <dsp:txXfrm>
        <a:off x="7308342" y="150129"/>
        <a:ext cx="3203971" cy="691200"/>
      </dsp:txXfrm>
    </dsp:sp>
    <dsp:sp modelId="{F8AF7B3C-3DDE-4231-998E-E67C9CEDEA0A}">
      <dsp:nvSpPr>
        <dsp:cNvPr id="0" name=""/>
        <dsp:cNvSpPr/>
      </dsp:nvSpPr>
      <dsp:spPr>
        <a:xfrm>
          <a:off x="7308342" y="841329"/>
          <a:ext cx="3203971" cy="3359880"/>
        </a:xfrm>
        <a:prstGeom prst="rect">
          <a:avLst/>
        </a:prstGeom>
        <a:solidFill>
          <a:schemeClr val="accent2">
            <a:tint val="40000"/>
            <a:alpha val="90000"/>
            <a:hueOff val="5201473"/>
            <a:satOff val="92144"/>
            <a:lumOff val="11490"/>
            <a:alphaOff val="0"/>
          </a:schemeClr>
        </a:solidFill>
        <a:ln w="12700" cap="flat" cmpd="sng" algn="ctr">
          <a:solidFill>
            <a:schemeClr val="accent2">
              <a:tint val="40000"/>
              <a:alpha val="90000"/>
              <a:hueOff val="5201473"/>
              <a:satOff val="92144"/>
              <a:lumOff val="1149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Filling the Nan Values present in dataset with means  values of the respective columns</a:t>
          </a:r>
        </a:p>
      </dsp:txBody>
      <dsp:txXfrm>
        <a:off x="7308342" y="841329"/>
        <a:ext cx="3203971" cy="33598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A85F28-704A-470F-8F75-47753B2503EA}">
      <dsp:nvSpPr>
        <dsp:cNvPr id="0" name=""/>
        <dsp:cNvSpPr/>
      </dsp:nvSpPr>
      <dsp:spPr>
        <a:xfrm>
          <a:off x="3040792" y="870618"/>
          <a:ext cx="667342" cy="91440"/>
        </a:xfrm>
        <a:custGeom>
          <a:avLst/>
          <a:gdLst/>
          <a:ahLst/>
          <a:cxnLst/>
          <a:rect l="0" t="0" r="0" b="0"/>
          <a:pathLst>
            <a:path>
              <a:moveTo>
                <a:pt x="0" y="45720"/>
              </a:moveTo>
              <a:lnTo>
                <a:pt x="66734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912848"/>
        <a:ext cx="34897" cy="6979"/>
      </dsp:txXfrm>
    </dsp:sp>
    <dsp:sp modelId="{B64947E7-2084-428B-BB31-A28596E96F26}">
      <dsp:nvSpPr>
        <dsp:cNvPr id="0" name=""/>
        <dsp:cNvSpPr/>
      </dsp:nvSpPr>
      <dsp:spPr>
        <a:xfrm>
          <a:off x="8061" y="5979"/>
          <a:ext cx="3034531" cy="182071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755650">
            <a:lnSpc>
              <a:spcPct val="90000"/>
            </a:lnSpc>
            <a:spcBef>
              <a:spcPct val="0"/>
            </a:spcBef>
            <a:spcAft>
              <a:spcPct val="35000"/>
            </a:spcAft>
            <a:buNone/>
          </a:pPr>
          <a:r>
            <a:rPr lang="en-US" sz="1700" kern="1200" dirty="0" err="1"/>
            <a:t>row_mean</a:t>
          </a:r>
          <a:r>
            <a:rPr lang="en-US" sz="1700" kern="1200" dirty="0"/>
            <a:t> – Average Value of each row across the metadata column</a:t>
          </a:r>
        </a:p>
      </dsp:txBody>
      <dsp:txXfrm>
        <a:off x="8061" y="5979"/>
        <a:ext cx="3034531" cy="1820718"/>
      </dsp:txXfrm>
    </dsp:sp>
    <dsp:sp modelId="{6C68DDD7-9BEC-4B9E-A1C4-FA2DB52B41E2}">
      <dsp:nvSpPr>
        <dsp:cNvPr id="0" name=""/>
        <dsp:cNvSpPr/>
      </dsp:nvSpPr>
      <dsp:spPr>
        <a:xfrm>
          <a:off x="6773265" y="870618"/>
          <a:ext cx="667342" cy="91440"/>
        </a:xfrm>
        <a:custGeom>
          <a:avLst/>
          <a:gdLst/>
          <a:ahLst/>
          <a:cxnLst/>
          <a:rect l="0" t="0" r="0" b="0"/>
          <a:pathLst>
            <a:path>
              <a:moveTo>
                <a:pt x="0" y="45720"/>
              </a:moveTo>
              <a:lnTo>
                <a:pt x="667342" y="45720"/>
              </a:lnTo>
            </a:path>
          </a:pathLst>
        </a:custGeom>
        <a:noFill/>
        <a:ln w="6350" cap="flat" cmpd="sng" algn="ctr">
          <a:solidFill>
            <a:schemeClr val="accent2">
              <a:hueOff val="1898252"/>
              <a:satOff val="6014"/>
              <a:lumOff val="1849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9488" y="912848"/>
        <a:ext cx="34897" cy="6979"/>
      </dsp:txXfrm>
    </dsp:sp>
    <dsp:sp modelId="{DEB03E9E-EF1B-448B-B753-A2D4F9B316FD}">
      <dsp:nvSpPr>
        <dsp:cNvPr id="0" name=""/>
        <dsp:cNvSpPr/>
      </dsp:nvSpPr>
      <dsp:spPr>
        <a:xfrm>
          <a:off x="3740534" y="5979"/>
          <a:ext cx="3034531" cy="1820718"/>
        </a:xfrm>
        <a:prstGeom prst="rect">
          <a:avLst/>
        </a:prstGeom>
        <a:solidFill>
          <a:schemeClr val="accent2">
            <a:hueOff val="1423689"/>
            <a:satOff val="4511"/>
            <a:lumOff val="1387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755650">
            <a:lnSpc>
              <a:spcPct val="90000"/>
            </a:lnSpc>
            <a:spcBef>
              <a:spcPct val="0"/>
            </a:spcBef>
            <a:spcAft>
              <a:spcPct val="35000"/>
            </a:spcAft>
            <a:buNone/>
          </a:pPr>
          <a:r>
            <a:rPr lang="en-US" sz="1700" b="1" i="0" kern="1200" dirty="0" err="1"/>
            <a:t>Mean_std</a:t>
          </a:r>
          <a:r>
            <a:rPr lang="en-US" sz="1700" b="1" i="0" kern="1200" dirty="0"/>
            <a:t> </a:t>
          </a:r>
          <a:r>
            <a:rPr lang="en-US" sz="1700" kern="1200" dirty="0"/>
            <a:t>= The standard deviation across the specified columns for each row, reflecting the spread of the data</a:t>
          </a:r>
        </a:p>
      </dsp:txBody>
      <dsp:txXfrm>
        <a:off x="3740534" y="5979"/>
        <a:ext cx="3034531" cy="1820718"/>
      </dsp:txXfrm>
    </dsp:sp>
    <dsp:sp modelId="{433AE43D-F492-4262-81E5-E43BD8897E6E}">
      <dsp:nvSpPr>
        <dsp:cNvPr id="0" name=""/>
        <dsp:cNvSpPr/>
      </dsp:nvSpPr>
      <dsp:spPr>
        <a:xfrm>
          <a:off x="1525326" y="1824897"/>
          <a:ext cx="7464946" cy="667342"/>
        </a:xfrm>
        <a:custGeom>
          <a:avLst/>
          <a:gdLst/>
          <a:ahLst/>
          <a:cxnLst/>
          <a:rect l="0" t="0" r="0" b="0"/>
          <a:pathLst>
            <a:path>
              <a:moveTo>
                <a:pt x="7464946" y="0"/>
              </a:moveTo>
              <a:lnTo>
                <a:pt x="7464946" y="350771"/>
              </a:lnTo>
              <a:lnTo>
                <a:pt x="0" y="350771"/>
              </a:lnTo>
              <a:lnTo>
                <a:pt x="0" y="667342"/>
              </a:lnTo>
            </a:path>
          </a:pathLst>
        </a:custGeom>
        <a:noFill/>
        <a:ln w="6350" cap="flat" cmpd="sng" algn="ctr">
          <a:solidFill>
            <a:schemeClr val="accent2">
              <a:hueOff val="3796504"/>
              <a:satOff val="12029"/>
              <a:lumOff val="3699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70362" y="2155079"/>
        <a:ext cx="374875" cy="6979"/>
      </dsp:txXfrm>
    </dsp:sp>
    <dsp:sp modelId="{EEEA33B2-3050-4159-932B-E88AEF17D573}">
      <dsp:nvSpPr>
        <dsp:cNvPr id="0" name=""/>
        <dsp:cNvSpPr/>
      </dsp:nvSpPr>
      <dsp:spPr>
        <a:xfrm>
          <a:off x="7473007" y="5979"/>
          <a:ext cx="3034531" cy="1820718"/>
        </a:xfrm>
        <a:prstGeom prst="rect">
          <a:avLst/>
        </a:prstGeom>
        <a:solidFill>
          <a:schemeClr val="accent2">
            <a:hueOff val="2847378"/>
            <a:satOff val="9021"/>
            <a:lumOff val="2774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755650">
            <a:lnSpc>
              <a:spcPct val="90000"/>
            </a:lnSpc>
            <a:spcBef>
              <a:spcPct val="0"/>
            </a:spcBef>
            <a:spcAft>
              <a:spcPct val="35000"/>
            </a:spcAft>
            <a:buNone/>
          </a:pPr>
          <a:r>
            <a:rPr lang="en-IN" sz="1700" b="1" i="0" kern="1200" dirty="0" err="1"/>
            <a:t>mean_std_mul</a:t>
          </a:r>
          <a:r>
            <a:rPr lang="en-IN" sz="1700" b="1" i="0" kern="1200" dirty="0"/>
            <a:t> - </a:t>
          </a:r>
          <a:r>
            <a:rPr lang="en-US" sz="1700" b="0" i="0" kern="1200" dirty="0"/>
            <a:t>The product of the row's mean and its standard deviation, giving a combined </a:t>
          </a:r>
          <a:r>
            <a:rPr lang="en-US" sz="1700" kern="1200" dirty="0"/>
            <a:t>measure</a:t>
          </a:r>
          <a:r>
            <a:rPr lang="en-US" sz="1700" b="0" i="0" kern="1200" dirty="0"/>
            <a:t> of central tendency and variability</a:t>
          </a:r>
          <a:endParaRPr lang="en-US" sz="1700" kern="1200" dirty="0"/>
        </a:p>
      </dsp:txBody>
      <dsp:txXfrm>
        <a:off x="7473007" y="5979"/>
        <a:ext cx="3034531" cy="1820718"/>
      </dsp:txXfrm>
    </dsp:sp>
    <dsp:sp modelId="{C375F221-F477-4B8B-8433-0C31556BEC04}">
      <dsp:nvSpPr>
        <dsp:cNvPr id="0" name=""/>
        <dsp:cNvSpPr/>
      </dsp:nvSpPr>
      <dsp:spPr>
        <a:xfrm>
          <a:off x="3040792" y="3389279"/>
          <a:ext cx="667342" cy="91440"/>
        </a:xfrm>
        <a:custGeom>
          <a:avLst/>
          <a:gdLst/>
          <a:ahLst/>
          <a:cxnLst/>
          <a:rect l="0" t="0" r="0" b="0"/>
          <a:pathLst>
            <a:path>
              <a:moveTo>
                <a:pt x="0" y="45720"/>
              </a:moveTo>
              <a:lnTo>
                <a:pt x="667342" y="45720"/>
              </a:lnTo>
            </a:path>
          </a:pathLst>
        </a:custGeom>
        <a:noFill/>
        <a:ln w="6350" cap="flat" cmpd="sng" algn="ctr">
          <a:solidFill>
            <a:schemeClr val="accent2">
              <a:hueOff val="5694756"/>
              <a:satOff val="18043"/>
              <a:lumOff val="5548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7014" y="3431509"/>
        <a:ext cx="34897" cy="6979"/>
      </dsp:txXfrm>
    </dsp:sp>
    <dsp:sp modelId="{E763F9FC-D1C5-46DA-A894-3EC7A8FD5A24}">
      <dsp:nvSpPr>
        <dsp:cNvPr id="0" name=""/>
        <dsp:cNvSpPr/>
      </dsp:nvSpPr>
      <dsp:spPr>
        <a:xfrm>
          <a:off x="8061" y="2524640"/>
          <a:ext cx="3034531" cy="1820718"/>
        </a:xfrm>
        <a:prstGeom prst="rect">
          <a:avLst/>
        </a:prstGeom>
        <a:solidFill>
          <a:schemeClr val="accent2">
            <a:hueOff val="4271067"/>
            <a:satOff val="13532"/>
            <a:lumOff val="416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755650">
            <a:lnSpc>
              <a:spcPct val="90000"/>
            </a:lnSpc>
            <a:spcBef>
              <a:spcPct val="0"/>
            </a:spcBef>
            <a:spcAft>
              <a:spcPct val="35000"/>
            </a:spcAft>
            <a:buNone/>
          </a:pPr>
          <a:r>
            <a:rPr lang="en-US" sz="1700" kern="1200"/>
            <a:t>Prod - This represents the product of all the values in each row.</a:t>
          </a:r>
        </a:p>
      </dsp:txBody>
      <dsp:txXfrm>
        <a:off x="8061" y="2524640"/>
        <a:ext cx="3034531" cy="1820718"/>
      </dsp:txXfrm>
    </dsp:sp>
    <dsp:sp modelId="{BD2F9614-8FBD-4180-A655-3E645504FA36}">
      <dsp:nvSpPr>
        <dsp:cNvPr id="0" name=""/>
        <dsp:cNvSpPr/>
      </dsp:nvSpPr>
      <dsp:spPr>
        <a:xfrm>
          <a:off x="3740534" y="2524640"/>
          <a:ext cx="3034531" cy="1820718"/>
        </a:xfrm>
        <a:prstGeom prst="rect">
          <a:avLst/>
        </a:prstGeom>
        <a:solidFill>
          <a:schemeClr val="accent2">
            <a:hueOff val="5694756"/>
            <a:satOff val="18043"/>
            <a:lumOff val="5548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695" tIns="156081" rIns="148695" bIns="156081" numCol="1" spcCol="1270" anchor="ctr" anchorCtr="0">
          <a:noAutofit/>
        </a:bodyPr>
        <a:lstStyle/>
        <a:p>
          <a:pPr marL="0" lvl="0" indent="0" algn="ctr" defTabSz="755650">
            <a:lnSpc>
              <a:spcPct val="90000"/>
            </a:lnSpc>
            <a:spcBef>
              <a:spcPct val="0"/>
            </a:spcBef>
            <a:spcAft>
              <a:spcPct val="35000"/>
            </a:spcAft>
            <a:buNone/>
          </a:pPr>
          <a:r>
            <a:rPr lang="en-IN" sz="1700" b="1" i="0" kern="1200" dirty="0" err="1"/>
            <a:t>row_sum</a:t>
          </a:r>
          <a:r>
            <a:rPr lang="en-IN" sz="1700" b="1" i="0" kern="1200" dirty="0"/>
            <a:t> – Sum of all the metadata in the row </a:t>
          </a:r>
          <a:endParaRPr lang="en-US" sz="1700" kern="1200" dirty="0"/>
        </a:p>
      </dsp:txBody>
      <dsp:txXfrm>
        <a:off x="3740534" y="2524640"/>
        <a:ext cx="3034531" cy="18207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360CD-82B5-4D06-BB53-55ED440E5D4A}">
      <dsp:nvSpPr>
        <dsp:cNvPr id="0" name=""/>
        <dsp:cNvSpPr/>
      </dsp:nvSpPr>
      <dsp:spPr>
        <a:xfrm>
          <a:off x="0" y="200860"/>
          <a:ext cx="7238418" cy="94291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Yes ! </a:t>
          </a:r>
          <a:r>
            <a:rPr lang="en-US" sz="1700" kern="1200" dirty="0" err="1"/>
            <a:t>Xgboost</a:t>
          </a:r>
          <a:r>
            <a:rPr lang="en-US" sz="1700" kern="1200" dirty="0"/>
            <a:t> is truly all you need </a:t>
          </a:r>
        </a:p>
      </dsp:txBody>
      <dsp:txXfrm>
        <a:off x="46029" y="246889"/>
        <a:ext cx="7146360" cy="850852"/>
      </dsp:txXfrm>
    </dsp:sp>
    <dsp:sp modelId="{09254F47-DE18-4D9B-95D9-EAE47D97CFD0}">
      <dsp:nvSpPr>
        <dsp:cNvPr id="0" name=""/>
        <dsp:cNvSpPr/>
      </dsp:nvSpPr>
      <dsp:spPr>
        <a:xfrm>
          <a:off x="0" y="1192730"/>
          <a:ext cx="7238418" cy="942910"/>
        </a:xfrm>
        <a:prstGeom prst="roundRect">
          <a:avLst/>
        </a:prstGeom>
        <a:gradFill rotWithShape="0">
          <a:gsLst>
            <a:gs pos="0">
              <a:schemeClr val="accent3">
                <a:hueOff val="-1913181"/>
                <a:satOff val="0"/>
                <a:lumOff val="-9085"/>
                <a:alphaOff val="0"/>
                <a:satMod val="103000"/>
                <a:lumMod val="102000"/>
                <a:tint val="94000"/>
              </a:schemeClr>
            </a:gs>
            <a:gs pos="50000">
              <a:schemeClr val="accent3">
                <a:hueOff val="-1913181"/>
                <a:satOff val="0"/>
                <a:lumOff val="-9085"/>
                <a:alphaOff val="0"/>
                <a:satMod val="110000"/>
                <a:lumMod val="100000"/>
                <a:shade val="100000"/>
              </a:schemeClr>
            </a:gs>
            <a:gs pos="100000">
              <a:schemeClr val="accent3">
                <a:hueOff val="-1913181"/>
                <a:satOff val="0"/>
                <a:lumOff val="-908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Tried a lot of different gradient boosting methods and traditional ML methods such as </a:t>
          </a:r>
          <a:r>
            <a:rPr lang="en-US" sz="1700" kern="1200" dirty="0" err="1"/>
            <a:t>Catboost</a:t>
          </a:r>
          <a:r>
            <a:rPr lang="en-US" sz="1700" kern="1200" dirty="0"/>
            <a:t> , </a:t>
          </a:r>
          <a:r>
            <a:rPr lang="en-US" sz="1700" kern="1200" dirty="0" err="1"/>
            <a:t>LightGBM</a:t>
          </a:r>
          <a:r>
            <a:rPr lang="en-US" sz="1700" kern="1200" dirty="0"/>
            <a:t> , </a:t>
          </a:r>
          <a:r>
            <a:rPr lang="en-US" sz="1700" kern="1200" dirty="0" err="1"/>
            <a:t>RandomForest</a:t>
          </a:r>
          <a:r>
            <a:rPr lang="en-US" sz="1700" kern="1200" dirty="0"/>
            <a:t> . After evaluation </a:t>
          </a:r>
          <a:r>
            <a:rPr lang="en-US" sz="1700" kern="1200" dirty="0" err="1"/>
            <a:t>XGBoost</a:t>
          </a:r>
          <a:endParaRPr lang="en-US" sz="1700" kern="1200" dirty="0"/>
        </a:p>
      </dsp:txBody>
      <dsp:txXfrm>
        <a:off x="46029" y="1238759"/>
        <a:ext cx="7146360" cy="850852"/>
      </dsp:txXfrm>
    </dsp:sp>
    <dsp:sp modelId="{211E9A20-6808-4ED1-861D-CA556A0572E6}">
      <dsp:nvSpPr>
        <dsp:cNvPr id="0" name=""/>
        <dsp:cNvSpPr/>
      </dsp:nvSpPr>
      <dsp:spPr>
        <a:xfrm>
          <a:off x="0" y="2184601"/>
          <a:ext cx="7238418" cy="942910"/>
        </a:xfrm>
        <a:prstGeom prst="roundRect">
          <a:avLst/>
        </a:prstGeom>
        <a:gradFill rotWithShape="0">
          <a:gsLst>
            <a:gs pos="0">
              <a:schemeClr val="accent3">
                <a:hueOff val="-3826362"/>
                <a:satOff val="0"/>
                <a:lumOff val="-18170"/>
                <a:alphaOff val="0"/>
                <a:satMod val="103000"/>
                <a:lumMod val="102000"/>
                <a:tint val="94000"/>
              </a:schemeClr>
            </a:gs>
            <a:gs pos="50000">
              <a:schemeClr val="accent3">
                <a:hueOff val="-3826362"/>
                <a:satOff val="0"/>
                <a:lumOff val="-18170"/>
                <a:alphaOff val="0"/>
                <a:satMod val="110000"/>
                <a:lumMod val="100000"/>
                <a:shade val="100000"/>
              </a:schemeClr>
            </a:gs>
            <a:gs pos="100000">
              <a:schemeClr val="accent3">
                <a:hueOff val="-3826362"/>
                <a:satOff val="0"/>
                <a:lumOff val="-1817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Tried Ensembles , but I was not able to make it work. Because of this , I ended up relying on a  15-fold </a:t>
          </a:r>
          <a:r>
            <a:rPr lang="en-US" sz="1700" kern="1200" dirty="0" err="1"/>
            <a:t>XGBoost</a:t>
          </a:r>
          <a:r>
            <a:rPr lang="en-US" sz="1700" kern="1200" dirty="0"/>
            <a:t> model.</a:t>
          </a:r>
        </a:p>
      </dsp:txBody>
      <dsp:txXfrm>
        <a:off x="46029" y="2230630"/>
        <a:ext cx="7146360" cy="850852"/>
      </dsp:txXfrm>
    </dsp:sp>
    <dsp:sp modelId="{7C295B1E-31EE-4CC4-8721-BF8112506EB2}">
      <dsp:nvSpPr>
        <dsp:cNvPr id="0" name=""/>
        <dsp:cNvSpPr/>
      </dsp:nvSpPr>
      <dsp:spPr>
        <a:xfrm>
          <a:off x="0" y="3176471"/>
          <a:ext cx="7238418" cy="942910"/>
        </a:xfrm>
        <a:prstGeom prst="roundRect">
          <a:avLst/>
        </a:prstGeom>
        <a:gradFill rotWithShape="0">
          <a:gsLst>
            <a:gs pos="0">
              <a:schemeClr val="accent3">
                <a:hueOff val="-5739543"/>
                <a:satOff val="0"/>
                <a:lumOff val="-27255"/>
                <a:alphaOff val="0"/>
                <a:satMod val="103000"/>
                <a:lumMod val="102000"/>
                <a:tint val="94000"/>
              </a:schemeClr>
            </a:gs>
            <a:gs pos="50000">
              <a:schemeClr val="accent3">
                <a:hueOff val="-5739543"/>
                <a:satOff val="0"/>
                <a:lumOff val="-27255"/>
                <a:alphaOff val="0"/>
                <a:satMod val="110000"/>
                <a:lumMod val="100000"/>
                <a:shade val="100000"/>
              </a:schemeClr>
            </a:gs>
            <a:gs pos="100000">
              <a:schemeClr val="accent3">
                <a:hueOff val="-5739543"/>
                <a:satOff val="0"/>
                <a:lumOff val="-2725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Employed `</a:t>
          </a:r>
          <a:r>
            <a:rPr lang="en-US" sz="1700" kern="1200" dirty="0" err="1"/>
            <a:t>MultiOutputClassifier</a:t>
          </a:r>
          <a:r>
            <a:rPr lang="en-US" sz="1700" kern="1200" dirty="0"/>
            <a:t>` from `</a:t>
          </a:r>
          <a:r>
            <a:rPr lang="en-US" sz="1700" kern="1200" dirty="0" err="1"/>
            <a:t>sklearn.multioutput</a:t>
          </a:r>
          <a:r>
            <a:rPr lang="en-US" sz="1700" kern="1200" dirty="0"/>
            <a:t>` to harness the power of </a:t>
          </a:r>
          <a:r>
            <a:rPr lang="en-US" sz="1700" kern="1200" dirty="0" err="1"/>
            <a:t>XGBoost</a:t>
          </a:r>
          <a:r>
            <a:rPr lang="en-US" sz="1700" kern="1200" dirty="0"/>
            <a:t> for predicting 29 binary target variables within a single framework, enabling efficient multi-label classification </a:t>
          </a:r>
          <a:endParaRPr lang="en-IN" sz="1700" kern="1200" dirty="0"/>
        </a:p>
      </dsp:txBody>
      <dsp:txXfrm>
        <a:off x="46029" y="3222500"/>
        <a:ext cx="7146360" cy="8508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38578C-D1A7-49A1-9DBC-9C9B72C4BEBB}">
      <dsp:nvSpPr>
        <dsp:cNvPr id="0" name=""/>
        <dsp:cNvSpPr/>
      </dsp:nvSpPr>
      <dsp:spPr>
        <a:xfrm>
          <a:off x="0" y="0"/>
          <a:ext cx="8938260" cy="1305401"/>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Font typeface="Arial" panose="020B0604020202020204" pitchFamily="34" charset="0"/>
            <a:buNone/>
          </a:pPr>
          <a:r>
            <a:rPr lang="en-US" sz="1900" b="1" i="0" kern="1200" dirty="0"/>
            <a:t>Number of Estimators</a:t>
          </a:r>
          <a:r>
            <a:rPr lang="en-US" sz="1900" b="0" i="0" kern="1200" dirty="0"/>
            <a:t>: Set to 950, representing the number of trees constructed during training, chosen to optimize the model complexity and generalization ability.</a:t>
          </a:r>
        </a:p>
      </dsp:txBody>
      <dsp:txXfrm>
        <a:off x="38234" y="38234"/>
        <a:ext cx="7529629" cy="1228933"/>
      </dsp:txXfrm>
    </dsp:sp>
    <dsp:sp modelId="{A081AF05-0BCF-4A51-8039-3736386B4C6C}">
      <dsp:nvSpPr>
        <dsp:cNvPr id="0" name=""/>
        <dsp:cNvSpPr/>
      </dsp:nvSpPr>
      <dsp:spPr>
        <a:xfrm>
          <a:off x="788669" y="1522968"/>
          <a:ext cx="8938260" cy="1305401"/>
        </a:xfrm>
        <a:prstGeom prst="roundRect">
          <a:avLst>
            <a:gd name="adj" fmla="val 10000"/>
          </a:avLst>
        </a:prstGeom>
        <a:solidFill>
          <a:schemeClr val="accent2">
            <a:hueOff val="2847378"/>
            <a:satOff val="9021"/>
            <a:lumOff val="2774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Font typeface="Arial" panose="020B0604020202020204" pitchFamily="34" charset="0"/>
            <a:buNone/>
          </a:pPr>
          <a:r>
            <a:rPr lang="en-US" sz="1900" b="1" i="0" kern="1200" dirty="0"/>
            <a:t>Learning Rate</a:t>
          </a:r>
          <a:r>
            <a:rPr lang="en-US" sz="1900" b="0" i="0" kern="1200" dirty="0"/>
            <a:t>: Determined a learning rate of 0.06 after comprehensive trial and error to balance the speed of convergence with the risk of overshooting the minimum loss.</a:t>
          </a:r>
        </a:p>
      </dsp:txBody>
      <dsp:txXfrm>
        <a:off x="826903" y="1561202"/>
        <a:ext cx="7224611" cy="1228933"/>
      </dsp:txXfrm>
    </dsp:sp>
    <dsp:sp modelId="{4343AABA-C4C1-4DC8-BFE1-7CB720E7033B}">
      <dsp:nvSpPr>
        <dsp:cNvPr id="0" name=""/>
        <dsp:cNvSpPr/>
      </dsp:nvSpPr>
      <dsp:spPr>
        <a:xfrm>
          <a:off x="1577339" y="3045936"/>
          <a:ext cx="8938260" cy="1305401"/>
        </a:xfrm>
        <a:prstGeom prst="roundRect">
          <a:avLst>
            <a:gd name="adj" fmla="val 10000"/>
          </a:avLst>
        </a:prstGeom>
        <a:solidFill>
          <a:schemeClr val="accent2">
            <a:hueOff val="5694756"/>
            <a:satOff val="18043"/>
            <a:lumOff val="55487"/>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Font typeface="Arial" panose="020B0604020202020204" pitchFamily="34" charset="0"/>
            <a:buNone/>
          </a:pPr>
          <a:r>
            <a:rPr lang="en-US" sz="1900" b="1" i="0" kern="1200" dirty="0" err="1"/>
            <a:t>Colsample_bytree</a:t>
          </a:r>
          <a:r>
            <a:rPr lang="en-US" sz="1900" b="0" i="0" kern="1200" dirty="0"/>
            <a:t>: Fixed at 0.5, indicating that each tree built during training would consider a random sample of 50% of the features, promoting model robustness and preventing overfitting.</a:t>
          </a:r>
        </a:p>
      </dsp:txBody>
      <dsp:txXfrm>
        <a:off x="1615573" y="3084170"/>
        <a:ext cx="7224611" cy="1228933"/>
      </dsp:txXfrm>
    </dsp:sp>
    <dsp:sp modelId="{848EEAF2-322D-4407-A224-DABD8B5B7BC7}">
      <dsp:nvSpPr>
        <dsp:cNvPr id="0" name=""/>
        <dsp:cNvSpPr/>
      </dsp:nvSpPr>
      <dsp:spPr>
        <a:xfrm>
          <a:off x="8089749" y="989929"/>
          <a:ext cx="848510" cy="848510"/>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r>
            <a:rPr lang="en-IN" sz="3600" kern="1200"/>
            <a:t>1</a:t>
          </a:r>
        </a:p>
      </dsp:txBody>
      <dsp:txXfrm>
        <a:off x="8280664" y="989929"/>
        <a:ext cx="466680" cy="638504"/>
      </dsp:txXfrm>
    </dsp:sp>
    <dsp:sp modelId="{34F4C8DE-89E0-482A-9279-7E350A849F32}">
      <dsp:nvSpPr>
        <dsp:cNvPr id="0" name=""/>
        <dsp:cNvSpPr/>
      </dsp:nvSpPr>
      <dsp:spPr>
        <a:xfrm>
          <a:off x="8878419" y="2504195"/>
          <a:ext cx="848510" cy="848510"/>
        </a:xfrm>
        <a:prstGeom prst="downArrow">
          <a:avLst>
            <a:gd name="adj1" fmla="val 55000"/>
            <a:gd name="adj2" fmla="val 45000"/>
          </a:avLst>
        </a:prstGeom>
        <a:solidFill>
          <a:schemeClr val="accent2">
            <a:tint val="40000"/>
            <a:alpha val="90000"/>
            <a:hueOff val="5201473"/>
            <a:satOff val="92144"/>
            <a:lumOff val="11490"/>
            <a:alphaOff val="0"/>
          </a:schemeClr>
        </a:solidFill>
        <a:ln w="12700" cap="flat" cmpd="sng" algn="ctr">
          <a:solidFill>
            <a:schemeClr val="accent2">
              <a:tint val="40000"/>
              <a:alpha val="90000"/>
              <a:hueOff val="5201473"/>
              <a:satOff val="92144"/>
              <a:lumOff val="1149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r>
            <a:rPr lang="en-IN" sz="3600" kern="1200"/>
            <a:t>2</a:t>
          </a:r>
        </a:p>
      </dsp:txBody>
      <dsp:txXfrm>
        <a:off x="9069334" y="2504195"/>
        <a:ext cx="466680" cy="6385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360CD-82B5-4D06-BB53-55ED440E5D4A}">
      <dsp:nvSpPr>
        <dsp:cNvPr id="0" name=""/>
        <dsp:cNvSpPr/>
      </dsp:nvSpPr>
      <dsp:spPr>
        <a:xfrm>
          <a:off x="0" y="33420"/>
          <a:ext cx="11584843" cy="135252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Trying an ensemble of multiple seeds for </a:t>
          </a:r>
          <a:r>
            <a:rPr lang="en-US" sz="3400" kern="1200" dirty="0" err="1"/>
            <a:t>XGBoost</a:t>
          </a:r>
          <a:r>
            <a:rPr lang="en-US" sz="3400" kern="1200" dirty="0"/>
            <a:t> for additional robustness  </a:t>
          </a:r>
        </a:p>
      </dsp:txBody>
      <dsp:txXfrm>
        <a:off x="66025" y="99445"/>
        <a:ext cx="11452793" cy="1220470"/>
      </dsp:txXfrm>
    </dsp:sp>
    <dsp:sp modelId="{722148F0-9ADB-431B-A6FE-8DC7CD000788}">
      <dsp:nvSpPr>
        <dsp:cNvPr id="0" name=""/>
        <dsp:cNvSpPr/>
      </dsp:nvSpPr>
      <dsp:spPr>
        <a:xfrm>
          <a:off x="0" y="1483860"/>
          <a:ext cx="11584843" cy="1352520"/>
        </a:xfrm>
        <a:prstGeom prst="roundRect">
          <a:avLst/>
        </a:prstGeom>
        <a:gradFill rotWithShape="0">
          <a:gsLst>
            <a:gs pos="0">
              <a:schemeClr val="accent3">
                <a:hueOff val="-2869771"/>
                <a:satOff val="0"/>
                <a:lumOff val="-13627"/>
                <a:alphaOff val="0"/>
                <a:satMod val="103000"/>
                <a:lumMod val="102000"/>
                <a:tint val="94000"/>
              </a:schemeClr>
            </a:gs>
            <a:gs pos="50000">
              <a:schemeClr val="accent3">
                <a:hueOff val="-2869771"/>
                <a:satOff val="0"/>
                <a:lumOff val="-13627"/>
                <a:alphaOff val="0"/>
                <a:satMod val="110000"/>
                <a:lumMod val="100000"/>
                <a:shade val="100000"/>
              </a:schemeClr>
            </a:gs>
            <a:gs pos="100000">
              <a:schemeClr val="accent3">
                <a:hueOff val="-2869771"/>
                <a:satOff val="0"/>
                <a:lumOff val="-1362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Usage of images provided by the hosts </a:t>
          </a:r>
        </a:p>
      </dsp:txBody>
      <dsp:txXfrm>
        <a:off x="66025" y="1549885"/>
        <a:ext cx="11452793" cy="1220470"/>
      </dsp:txXfrm>
    </dsp:sp>
    <dsp:sp modelId="{E7F7DC62-E2E4-469C-AB6F-0AE23A7E069B}">
      <dsp:nvSpPr>
        <dsp:cNvPr id="0" name=""/>
        <dsp:cNvSpPr/>
      </dsp:nvSpPr>
      <dsp:spPr>
        <a:xfrm>
          <a:off x="0" y="2934300"/>
          <a:ext cx="11584843" cy="1352520"/>
        </a:xfrm>
        <a:prstGeom prst="roundRect">
          <a:avLst/>
        </a:prstGeom>
        <a:gradFill rotWithShape="0">
          <a:gsLst>
            <a:gs pos="0">
              <a:schemeClr val="accent3">
                <a:hueOff val="-5739543"/>
                <a:satOff val="0"/>
                <a:lumOff val="-27255"/>
                <a:alphaOff val="0"/>
                <a:satMod val="103000"/>
                <a:lumMod val="102000"/>
                <a:tint val="94000"/>
              </a:schemeClr>
            </a:gs>
            <a:gs pos="50000">
              <a:schemeClr val="accent3">
                <a:hueOff val="-5739543"/>
                <a:satOff val="0"/>
                <a:lumOff val="-27255"/>
                <a:alphaOff val="0"/>
                <a:satMod val="110000"/>
                <a:lumMod val="100000"/>
                <a:shade val="100000"/>
              </a:schemeClr>
            </a:gs>
            <a:gs pos="100000">
              <a:schemeClr val="accent3">
                <a:hueOff val="-5739543"/>
                <a:satOff val="0"/>
                <a:lumOff val="-2725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More Feature engineering </a:t>
          </a:r>
        </a:p>
      </dsp:txBody>
      <dsp:txXfrm>
        <a:off x="66025" y="3000325"/>
        <a:ext cx="11452793" cy="122047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png>
</file>

<file path=ppt/media/image25.jpe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965EA1-53DD-4BC2-87E0-23EF94AB1607}" type="datetimeFigureOut">
              <a:rPr lang="en-IN" smtClean="0"/>
              <a:t>12-11-2023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99A10A-C408-4C0F-980B-25E9A53D34D2}" type="slidenum">
              <a:rPr lang="en-IN" smtClean="0"/>
              <a:t>‹#›</a:t>
            </a:fld>
            <a:endParaRPr lang="en-IN"/>
          </a:p>
        </p:txBody>
      </p:sp>
    </p:spTree>
    <p:extLst>
      <p:ext uri="{BB962C8B-B14F-4D97-AF65-F5344CB8AC3E}">
        <p14:creationId xmlns:p14="http://schemas.microsoft.com/office/powerpoint/2010/main" val="3791690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kaggle.co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99A10A-C408-4C0F-980B-25E9A53D34D2}" type="slidenum">
              <a:rPr lang="en-IN" smtClean="0"/>
              <a:t>1</a:t>
            </a:fld>
            <a:endParaRPr lang="en-IN"/>
          </a:p>
        </p:txBody>
      </p:sp>
    </p:spTree>
    <p:extLst>
      <p:ext uri="{BB962C8B-B14F-4D97-AF65-F5344CB8AC3E}">
        <p14:creationId xmlns:p14="http://schemas.microsoft.com/office/powerpoint/2010/main" val="2181298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And that is all my solution for the allergen Chip . </a:t>
            </a:r>
            <a:r>
              <a:rPr lang="en-US" b="0" i="0" dirty="0">
                <a:solidFill>
                  <a:srgbClr val="ECECF1"/>
                </a:solidFill>
                <a:effectLst/>
                <a:latin typeface="Söhne"/>
              </a:rPr>
              <a:t>I wish to express my sincerest thanks to the French Society of Allergology and the Health Data Hub for their pioneering work and for bringing us all together in the pursuit of advancing medicine and allergology. </a:t>
            </a:r>
            <a:r>
              <a:rPr lang="en-US" b="0" i="0" dirty="0">
                <a:effectLst/>
                <a:latin typeface="Söhne"/>
              </a:rPr>
              <a:t>It has been an extraordinary journey exploring the intersection of artificial intelligence and allergology, and I am honored to have been a part of this pivotal project.</a:t>
            </a:r>
            <a:r>
              <a:rPr lang="en-US" b="0" i="0" dirty="0">
                <a:solidFill>
                  <a:srgbClr val="ECECF1"/>
                </a:solidFill>
                <a:effectLst/>
                <a:latin typeface="Söhne"/>
              </a:rPr>
              <a:t> I am profoundly thankful for the support of Trustti.io. I would also like to thank all the participants in the competitions who  shared their valuable insights on the forum. I must extend a special word of appreciation to Julien </a:t>
            </a:r>
            <a:r>
              <a:rPr lang="en-US" b="0" i="0" dirty="0" err="1">
                <a:solidFill>
                  <a:srgbClr val="ECECF1"/>
                </a:solidFill>
                <a:effectLst/>
                <a:latin typeface="Söhne"/>
              </a:rPr>
              <a:t>Goret</a:t>
            </a:r>
            <a:r>
              <a:rPr lang="en-US" b="0" i="0" dirty="0">
                <a:solidFill>
                  <a:srgbClr val="ECECF1"/>
                </a:solidFill>
                <a:effectLst/>
                <a:latin typeface="Söhne"/>
              </a:rPr>
              <a:t>. Julien, your support was invaluable for me to able to present this today. </a:t>
            </a:r>
            <a:r>
              <a:rPr lang="en-US" b="0" i="0">
                <a:solidFill>
                  <a:srgbClr val="ECECF1"/>
                </a:solidFill>
                <a:effectLst/>
                <a:latin typeface="Söhne"/>
              </a:rPr>
              <a:t>Thank you once again for this honor and for the opportunity to contribute to a cause that touches so many lives</a:t>
            </a:r>
            <a:endParaRPr lang="en-US" b="0" i="0" dirty="0">
              <a:effectLst/>
              <a:latin typeface="Söhne"/>
            </a:endParaRPr>
          </a:p>
          <a:p>
            <a:br>
              <a:rPr lang="en-US" dirty="0"/>
            </a:br>
            <a:endParaRPr lang="en-IN" dirty="0"/>
          </a:p>
        </p:txBody>
      </p:sp>
      <p:sp>
        <p:nvSpPr>
          <p:cNvPr id="4" name="Slide Number Placeholder 3"/>
          <p:cNvSpPr>
            <a:spLocks noGrp="1"/>
          </p:cNvSpPr>
          <p:nvPr>
            <p:ph type="sldNum" sz="quarter" idx="5"/>
          </p:nvPr>
        </p:nvSpPr>
        <p:spPr/>
        <p:txBody>
          <a:bodyPr/>
          <a:lstStyle/>
          <a:p>
            <a:fld id="{4599A10A-C408-4C0F-980B-25E9A53D34D2}" type="slidenum">
              <a:rPr lang="en-IN" smtClean="0"/>
              <a:t>10</a:t>
            </a:fld>
            <a:endParaRPr lang="en-IN"/>
          </a:p>
        </p:txBody>
      </p:sp>
    </p:spTree>
    <p:extLst>
      <p:ext uri="{BB962C8B-B14F-4D97-AF65-F5344CB8AC3E}">
        <p14:creationId xmlns:p14="http://schemas.microsoft.com/office/powerpoint/2010/main" val="2851028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99A10A-C408-4C0F-980B-25E9A53D34D2}" type="slidenum">
              <a:rPr lang="en-IN" smtClean="0"/>
              <a:t>2</a:t>
            </a:fld>
            <a:endParaRPr lang="en-IN"/>
          </a:p>
        </p:txBody>
      </p:sp>
    </p:spTree>
    <p:extLst>
      <p:ext uri="{BB962C8B-B14F-4D97-AF65-F5344CB8AC3E}">
        <p14:creationId xmlns:p14="http://schemas.microsoft.com/office/powerpoint/2010/main" val="3228360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sz="1800" dirty="0"/>
              <a:t> Removal of the Label </a:t>
            </a:r>
            <a:r>
              <a:rPr lang="en-US" sz="1800" b="0" i="0" dirty="0">
                <a:solidFill>
                  <a:srgbClr val="131415"/>
                </a:solidFill>
                <a:effectLst/>
                <a:latin typeface="Titillium Web" panose="020F0502020204030204" pitchFamily="2" charset="0"/>
              </a:rPr>
              <a:t>‘9’ as it  represents unlabeled patients . Inclusion of this label in the training process resulted in a decline of the F1 score , hence I decided not to include it in the training phase</a:t>
            </a:r>
          </a:p>
          <a:p>
            <a:pPr marL="342900" indent="-342900" algn="l">
              <a:buFont typeface="+mj-lt"/>
              <a:buAutoNum type="arabicPeriod"/>
            </a:pPr>
            <a:r>
              <a:rPr lang="en-US" sz="1800" b="0" i="0" dirty="0">
                <a:solidFill>
                  <a:srgbClr val="131415"/>
                </a:solidFill>
                <a:effectLst/>
                <a:latin typeface="Titillium Web" panose="020F0502020204030204" pitchFamily="2" charset="0"/>
              </a:rPr>
              <a:t> </a:t>
            </a:r>
            <a:r>
              <a:rPr lang="en-US" sz="1800" b="0" i="0" dirty="0">
                <a:effectLst/>
                <a:latin typeface="Söhne"/>
              </a:rPr>
              <a:t>Next, I split the dataset into multiple folds for cross-validation. I used the </a:t>
            </a:r>
            <a:r>
              <a:rPr lang="en-US" sz="1800" b="0" i="0" dirty="0" err="1">
                <a:effectLst/>
                <a:latin typeface="Söhne"/>
              </a:rPr>
              <a:t>MultilabelStratifiedKFold</a:t>
            </a:r>
            <a:r>
              <a:rPr lang="en-US" sz="1800" b="0" i="0" dirty="0">
                <a:effectLst/>
                <a:latin typeface="Söhne"/>
              </a:rPr>
              <a:t> approach from the iterative-stratification library. This method ensures that each fold is a good representative of the whole by maintaining the proportion of each label. This is a crucial step as this ensured that I had Stable Cross Validation and Public Leaderboard correlation . Because of this , I was able to gain places in the final shake up as I did not overfit to the dataset in the public leaderboard . Remember , Always trust you cross validation </a:t>
            </a:r>
          </a:p>
          <a:p>
            <a:pPr marL="342900" indent="-342900">
              <a:buFont typeface="+mj-lt"/>
              <a:buAutoNum type="arabicPeriod"/>
            </a:pPr>
            <a:r>
              <a:rPr lang="en-US" sz="2800" b="0" i="0" dirty="0">
                <a:solidFill>
                  <a:srgbClr val="ECECF1"/>
                </a:solidFill>
                <a:effectLst/>
                <a:latin typeface="Söhne"/>
              </a:rPr>
              <a:t>Dealing with missing values is a common preprocessing step in machine learning. Initially, I experimented with different imputation strategies, such as replacing </a:t>
            </a:r>
            <a:r>
              <a:rPr lang="en-US" sz="2800" b="0" i="0" dirty="0" err="1">
                <a:solidFill>
                  <a:srgbClr val="ECECF1"/>
                </a:solidFill>
                <a:effectLst/>
                <a:latin typeface="Söhne"/>
              </a:rPr>
              <a:t>NaNs</a:t>
            </a:r>
            <a:r>
              <a:rPr lang="en-US" sz="2800" b="0" i="0" dirty="0">
                <a:solidFill>
                  <a:srgbClr val="ECECF1"/>
                </a:solidFill>
                <a:effectLst/>
                <a:latin typeface="Söhne"/>
              </a:rPr>
              <a:t> with zeros, taking the mean of the row  or using advanced techniques like </a:t>
            </a:r>
            <a:r>
              <a:rPr lang="en-US" sz="2800" b="0" i="0" dirty="0" err="1">
                <a:solidFill>
                  <a:srgbClr val="ECECF1"/>
                </a:solidFill>
                <a:effectLst/>
                <a:latin typeface="Söhne"/>
              </a:rPr>
              <a:t>sklearn's</a:t>
            </a:r>
            <a:r>
              <a:rPr lang="en-US" sz="2800" b="0" i="0" dirty="0">
                <a:solidFill>
                  <a:srgbClr val="ECECF1"/>
                </a:solidFill>
                <a:effectLst/>
                <a:latin typeface="Söhne"/>
              </a:rPr>
              <a:t> </a:t>
            </a:r>
            <a:r>
              <a:rPr lang="en-US" sz="2800" dirty="0" err="1"/>
              <a:t>IterativeImputer</a:t>
            </a:r>
            <a:r>
              <a:rPr lang="en-US" sz="2800" dirty="0"/>
              <a:t> .</a:t>
            </a:r>
            <a:r>
              <a:rPr lang="en-US" sz="4000" b="1" i="0" dirty="0">
                <a:effectLst/>
                <a:latin typeface="Söhne"/>
              </a:rPr>
              <a:t> </a:t>
            </a:r>
            <a:r>
              <a:rPr lang="en-US" sz="4000" b="1" i="0" dirty="0" err="1">
                <a:effectLst/>
                <a:latin typeface="Söhne"/>
              </a:rPr>
              <a:t>IterativeImputer</a:t>
            </a:r>
            <a:r>
              <a:rPr lang="en-US" sz="4000" b="0" i="0" dirty="0">
                <a:solidFill>
                  <a:srgbClr val="ECECF1"/>
                </a:solidFill>
                <a:effectLst/>
                <a:latin typeface="Söhne"/>
              </a:rPr>
              <a:t>  is a more sophisticated imputation transformer that models each feature with missing values as a function of other features, and uses that estimate for imputation. It iterates over each feature, using it as a target variable and the other features as predictors, in a round-robin fashion</a:t>
            </a:r>
            <a:r>
              <a:rPr lang="en-US" sz="2800" b="0" i="0" dirty="0">
                <a:solidFill>
                  <a:srgbClr val="ECECF1"/>
                </a:solidFill>
                <a:effectLst/>
                <a:latin typeface="Söhne"/>
              </a:rPr>
              <a:t>. However, these methods did not yield the best results. Ultimately  in the end , the simple method of using the mean of each column was the best </a:t>
            </a:r>
            <a:br>
              <a:rPr lang="en-US" sz="1800" dirty="0"/>
            </a:br>
            <a:endParaRPr lang="en-IN" sz="1800" dirty="0"/>
          </a:p>
        </p:txBody>
      </p:sp>
      <p:sp>
        <p:nvSpPr>
          <p:cNvPr id="4" name="Slide Number Placeholder 3"/>
          <p:cNvSpPr>
            <a:spLocks noGrp="1"/>
          </p:cNvSpPr>
          <p:nvPr>
            <p:ph type="sldNum" sz="quarter" idx="5"/>
          </p:nvPr>
        </p:nvSpPr>
        <p:spPr/>
        <p:txBody>
          <a:bodyPr/>
          <a:lstStyle/>
          <a:p>
            <a:fld id="{4599A10A-C408-4C0F-980B-25E9A53D34D2}" type="slidenum">
              <a:rPr lang="en-IN" smtClean="0"/>
              <a:t>3</a:t>
            </a:fld>
            <a:endParaRPr lang="en-IN"/>
          </a:p>
        </p:txBody>
      </p:sp>
    </p:spTree>
    <p:extLst>
      <p:ext uri="{BB962C8B-B14F-4D97-AF65-F5344CB8AC3E}">
        <p14:creationId xmlns:p14="http://schemas.microsoft.com/office/powerpoint/2010/main" val="3640357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solidFill>
                  <a:srgbClr val="FFFFFF"/>
                </a:solidFill>
                <a:effectLst/>
                <a:latin typeface="var(--jp-content-font-family)"/>
              </a:rPr>
              <a:t>Simple Feature </a:t>
            </a:r>
            <a:r>
              <a:rPr lang="en-IN" sz="1200" b="1" i="0" dirty="0">
                <a:solidFill>
                  <a:srgbClr val="FFFFFF"/>
                </a:solidFill>
                <a:effectLst/>
                <a:latin typeface="-apple-system"/>
              </a:rPr>
              <a:t>Engineering  - Opted for simple feature engineering through which resulted in the production of the following columns </a:t>
            </a:r>
          </a:p>
          <a:p>
            <a:pPr algn="l"/>
            <a:r>
              <a:rPr lang="en-US" b="0" i="0" dirty="0">
                <a:effectLst/>
                <a:latin typeface="Söhne"/>
              </a:rPr>
              <a:t>Today, I'll cover the feature engineering techniques that were key to enhancing our model's predictive power.</a:t>
            </a:r>
          </a:p>
          <a:p>
            <a:pPr algn="l">
              <a:buFont typeface="Arial" panose="020B0604020202020204" pitchFamily="34" charset="0"/>
              <a:buChar char="•"/>
            </a:pPr>
            <a:r>
              <a:rPr lang="en-US" b="1" i="0" dirty="0" err="1">
                <a:effectLst/>
                <a:latin typeface="Söhne"/>
              </a:rPr>
              <a:t>row_mean</a:t>
            </a:r>
            <a:r>
              <a:rPr lang="en-US" b="0" i="0" dirty="0">
                <a:effectLst/>
                <a:latin typeface="Söhne"/>
              </a:rPr>
              <a:t>: I started by calculating the average value for each row across the metadata columns. This simple yet effective metric captures the central tendency of the data, providing a baseline around which other measures can be compared.</a:t>
            </a:r>
          </a:p>
          <a:p>
            <a:pPr algn="l">
              <a:buFont typeface="Arial" panose="020B0604020202020204" pitchFamily="34" charset="0"/>
              <a:buChar char="•"/>
            </a:pPr>
            <a:r>
              <a:rPr lang="en-US" b="1" i="0" dirty="0" err="1">
                <a:effectLst/>
                <a:latin typeface="Söhne"/>
              </a:rPr>
              <a:t>Mean_std</a:t>
            </a:r>
            <a:r>
              <a:rPr lang="en-US" b="0" i="0" dirty="0">
                <a:effectLst/>
                <a:latin typeface="Söhne"/>
              </a:rPr>
              <a:t>: Then, I computed the standard deviation for specified columns in each row. This reflects the variability or spread of the data, giving us insight into how much the data points diverge from the average.</a:t>
            </a:r>
          </a:p>
          <a:p>
            <a:pPr algn="l">
              <a:buFont typeface="Arial" panose="020B0604020202020204" pitchFamily="34" charset="0"/>
              <a:buChar char="•"/>
            </a:pPr>
            <a:r>
              <a:rPr lang="en-US" b="1" i="0" dirty="0" err="1">
                <a:effectLst/>
                <a:latin typeface="Söhne"/>
              </a:rPr>
              <a:t>mean_std_mul</a:t>
            </a:r>
            <a:r>
              <a:rPr lang="en-US" b="0" i="0" dirty="0">
                <a:effectLst/>
                <a:latin typeface="Söhne"/>
              </a:rPr>
              <a:t>: To merge the insights gained from the mean and standard deviation, I created a combined metric by taking their product</a:t>
            </a:r>
          </a:p>
          <a:p>
            <a:pPr algn="l">
              <a:buFont typeface="Arial" panose="020B0604020202020204" pitchFamily="34" charset="0"/>
              <a:buChar char="•"/>
            </a:pPr>
            <a:r>
              <a:rPr lang="en-US" b="1" i="0" dirty="0">
                <a:effectLst/>
                <a:latin typeface="Söhne"/>
              </a:rPr>
              <a:t>Prod</a:t>
            </a:r>
            <a:r>
              <a:rPr lang="en-US" b="0" i="0" dirty="0">
                <a:effectLst/>
                <a:latin typeface="Söhne"/>
              </a:rPr>
              <a:t>: Additionally, the product of all values within each row was calculated. This represents the interaction between all features and highlights rows with exceptionally high or low overall feature values, which could be indicative of outlier or significant cases.</a:t>
            </a:r>
          </a:p>
          <a:p>
            <a:pPr algn="l">
              <a:buFont typeface="Arial" panose="020B0604020202020204" pitchFamily="34" charset="0"/>
              <a:buChar char="•"/>
            </a:pPr>
            <a:r>
              <a:rPr lang="en-US" b="1" i="0" dirty="0" err="1">
                <a:effectLst/>
                <a:latin typeface="Söhne"/>
              </a:rPr>
              <a:t>row_sum</a:t>
            </a:r>
            <a:r>
              <a:rPr lang="en-US" b="0" i="0" dirty="0">
                <a:effectLst/>
                <a:latin typeface="Söhne"/>
              </a:rPr>
              <a:t>: Lastly, the sum of all metadata in each row was taken. This total sum can be particularly useful in algorithms that are sensitive to the scale of the data, acting as a proxy for the overall magnitude of the feature set for each instance.</a:t>
            </a:r>
          </a:p>
          <a:p>
            <a:br>
              <a:rPr lang="en-US" dirty="0"/>
            </a:br>
            <a:endParaRPr lang="en-IN" dirty="0"/>
          </a:p>
        </p:txBody>
      </p:sp>
      <p:sp>
        <p:nvSpPr>
          <p:cNvPr id="4" name="Slide Number Placeholder 3"/>
          <p:cNvSpPr>
            <a:spLocks noGrp="1"/>
          </p:cNvSpPr>
          <p:nvPr>
            <p:ph type="sldNum" sz="quarter" idx="5"/>
          </p:nvPr>
        </p:nvSpPr>
        <p:spPr/>
        <p:txBody>
          <a:bodyPr/>
          <a:lstStyle/>
          <a:p>
            <a:fld id="{4599A10A-C408-4C0F-980B-25E9A53D34D2}" type="slidenum">
              <a:rPr lang="en-IN" smtClean="0"/>
              <a:t>4</a:t>
            </a:fld>
            <a:endParaRPr lang="en-IN"/>
          </a:p>
        </p:txBody>
      </p:sp>
    </p:spTree>
    <p:extLst>
      <p:ext uri="{BB962C8B-B14F-4D97-AF65-F5344CB8AC3E}">
        <p14:creationId xmlns:p14="http://schemas.microsoft.com/office/powerpoint/2010/main" val="2009334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0" i="0" dirty="0" err="1">
                <a:solidFill>
                  <a:srgbClr val="D1D5DB"/>
                </a:solidFill>
                <a:effectLst/>
                <a:latin typeface="+mn-lt"/>
              </a:rPr>
              <a:t>XGBoost</a:t>
            </a:r>
            <a:r>
              <a:rPr lang="en-US" b="0" i="0" dirty="0">
                <a:solidFill>
                  <a:srgbClr val="D1D5DB"/>
                </a:solidFill>
                <a:effectLst/>
                <a:latin typeface="+mn-lt"/>
              </a:rPr>
              <a:t> (Extreme Gradient Boosting) is an advanced implementation of the gradient boosting algorithm, introduced by Tianqi Chen in 2016. </a:t>
            </a:r>
            <a:r>
              <a:rPr lang="en-US" b="0" i="0" dirty="0" err="1">
                <a:solidFill>
                  <a:srgbClr val="000000"/>
                </a:solidFill>
                <a:effectLst/>
                <a:latin typeface="+mn-lt"/>
              </a:rPr>
              <a:t>XGBoost</a:t>
            </a:r>
            <a:r>
              <a:rPr lang="en-US" b="0" i="0" dirty="0">
                <a:solidFill>
                  <a:srgbClr val="000000"/>
                </a:solidFill>
                <a:effectLst/>
                <a:latin typeface="+mn-lt"/>
              </a:rPr>
              <a:t> gained significant favor in the last few years because of helping individuals and teams win virtually every </a:t>
            </a:r>
            <a:r>
              <a:rPr lang="en-US" b="0" i="0" dirty="0">
                <a:effectLst/>
                <a:latin typeface="+mn-lt"/>
                <a:hlinkClick r:id="rId3"/>
              </a:rPr>
              <a:t>Kaggle</a:t>
            </a:r>
            <a:r>
              <a:rPr lang="en-US" b="0" i="0" dirty="0">
                <a:solidFill>
                  <a:srgbClr val="000000"/>
                </a:solidFill>
                <a:effectLst/>
                <a:latin typeface="+mn-lt"/>
              </a:rPr>
              <a:t> structured data competition. Some key features of </a:t>
            </a:r>
            <a:r>
              <a:rPr lang="en-US" b="0" i="0" dirty="0" err="1">
                <a:solidFill>
                  <a:srgbClr val="000000"/>
                </a:solidFill>
                <a:effectLst/>
                <a:latin typeface="+mn-lt"/>
              </a:rPr>
              <a:t>Xgboost</a:t>
            </a:r>
            <a:r>
              <a:rPr lang="en-US" b="0" i="0" dirty="0">
                <a:solidFill>
                  <a:srgbClr val="000000"/>
                </a:solidFill>
                <a:effectLst/>
                <a:latin typeface="+mn-lt"/>
              </a:rPr>
              <a:t> Include </a:t>
            </a:r>
          </a:p>
          <a:p>
            <a:pPr marL="171450" indent="-171450" algn="l">
              <a:buFont typeface="Arial" panose="020B0604020202020204" pitchFamily="34" charset="0"/>
              <a:buChar char="•"/>
            </a:pPr>
            <a:r>
              <a:rPr lang="en-US" b="1" i="0" dirty="0">
                <a:solidFill>
                  <a:srgbClr val="555555"/>
                </a:solidFill>
                <a:effectLst/>
                <a:latin typeface="+mn-lt"/>
              </a:rPr>
              <a:t>Regularized Gradient Boosting</a:t>
            </a:r>
            <a:r>
              <a:rPr lang="en-US" b="0" i="0" dirty="0">
                <a:solidFill>
                  <a:srgbClr val="555555"/>
                </a:solidFill>
                <a:effectLst/>
                <a:latin typeface="+mn-lt"/>
              </a:rPr>
              <a:t> with both L1 and L2 regularization</a:t>
            </a:r>
            <a:endParaRPr lang="en-US" b="0" i="0" dirty="0">
              <a:solidFill>
                <a:srgbClr val="000000"/>
              </a:solidFill>
              <a:effectLst/>
              <a:latin typeface="+mn-lt"/>
            </a:endParaRPr>
          </a:p>
          <a:p>
            <a:pPr marL="171450" indent="-171450" algn="l">
              <a:buFont typeface="Arial" panose="020B0604020202020204" pitchFamily="34" charset="0"/>
              <a:buChar char="•"/>
            </a:pPr>
            <a:r>
              <a:rPr lang="en-US" b="1" i="0" dirty="0">
                <a:solidFill>
                  <a:srgbClr val="555555"/>
                </a:solidFill>
                <a:effectLst/>
                <a:latin typeface="+mn-lt"/>
              </a:rPr>
              <a:t>Parallelization</a:t>
            </a:r>
            <a:r>
              <a:rPr lang="en-US" b="0" i="0" dirty="0">
                <a:solidFill>
                  <a:srgbClr val="555555"/>
                </a:solidFill>
                <a:effectLst/>
                <a:latin typeface="+mn-lt"/>
              </a:rPr>
              <a:t> of tree construction to make full use of all the CPU cores during training</a:t>
            </a:r>
            <a:endParaRPr lang="en-US" b="0" i="0" dirty="0">
              <a:solidFill>
                <a:srgbClr val="D1D5DB"/>
              </a:solidFill>
              <a:effectLst/>
              <a:latin typeface="+mn-lt"/>
            </a:endParaRPr>
          </a:p>
          <a:p>
            <a:pPr marL="171450" indent="-171450" algn="l">
              <a:buFont typeface="Arial" panose="020B0604020202020204" pitchFamily="34" charset="0"/>
              <a:buChar char="•"/>
            </a:pPr>
            <a:r>
              <a:rPr lang="en-US" b="0" i="0" dirty="0">
                <a:solidFill>
                  <a:srgbClr val="D1D5DB"/>
                </a:solidFill>
                <a:effectLst/>
                <a:latin typeface="+mn-lt"/>
              </a:rPr>
              <a:t> The Choice of using 15 Cross Validation folds was arrived through  iteration over the number of folds , with the iteration range being from 5 folds to 25 folds. 15 Folds provided the best F1 score.</a:t>
            </a:r>
          </a:p>
          <a:p>
            <a:pPr marL="171450" indent="-171450" algn="l">
              <a:buFont typeface="Arial" panose="020B0604020202020204" pitchFamily="34" charset="0"/>
              <a:buChar char="•"/>
            </a:pPr>
            <a:r>
              <a:rPr lang="en-US" b="0" i="0" dirty="0">
                <a:solidFill>
                  <a:srgbClr val="D1D5DB"/>
                </a:solidFill>
                <a:effectLst/>
                <a:latin typeface="+mn-lt"/>
              </a:rPr>
              <a:t> </a:t>
            </a:r>
            <a:r>
              <a:rPr lang="en-US" b="0" i="0" dirty="0">
                <a:effectLst/>
                <a:latin typeface="+mn-lt"/>
              </a:rPr>
              <a:t>I was faced with the task of predicting multiple binary outcomes. To address this multi-label classification problem, I  employ scikit-</a:t>
            </a:r>
            <a:r>
              <a:rPr lang="en-US" b="0" i="0" dirty="0" err="1">
                <a:effectLst/>
                <a:latin typeface="+mn-lt"/>
              </a:rPr>
              <a:t>learn's</a:t>
            </a:r>
            <a:r>
              <a:rPr lang="en-US" b="0" i="0" dirty="0">
                <a:effectLst/>
                <a:latin typeface="+mn-lt"/>
              </a:rPr>
              <a:t> `</a:t>
            </a:r>
            <a:r>
              <a:rPr lang="en-US" b="0" i="0" dirty="0" err="1">
                <a:effectLst/>
                <a:latin typeface="+mn-lt"/>
              </a:rPr>
              <a:t>MultiOutputClassifier</a:t>
            </a:r>
            <a:r>
              <a:rPr lang="en-US" b="0" i="0" dirty="0">
                <a:effectLst/>
                <a:latin typeface="+mn-lt"/>
              </a:rPr>
              <a:t>`. This enables me to enhance a single-output classifier, like </a:t>
            </a:r>
            <a:r>
              <a:rPr lang="en-US" b="0" i="0" dirty="0" err="1">
                <a:effectLst/>
                <a:latin typeface="+mn-lt"/>
              </a:rPr>
              <a:t>XGBoost</a:t>
            </a:r>
            <a:r>
              <a:rPr lang="en-US" b="0" i="0" dirty="0">
                <a:effectLst/>
                <a:latin typeface="+mn-lt"/>
              </a:rPr>
              <a:t>, to handle multiple targets with ease.</a:t>
            </a:r>
          </a:p>
          <a:p>
            <a:pPr marL="171450" indent="-171450" algn="l">
              <a:buFont typeface="Arial" panose="020B0604020202020204" pitchFamily="34" charset="0"/>
              <a:buChar char="•"/>
            </a:pPr>
            <a:r>
              <a:rPr lang="en-US" b="0" i="0" dirty="0">
                <a:effectLst/>
                <a:latin typeface="+mn-lt"/>
              </a:rPr>
              <a:t>How does it achieve this? `</a:t>
            </a:r>
            <a:r>
              <a:rPr lang="en-US" b="0" i="0" dirty="0" err="1">
                <a:effectLst/>
                <a:latin typeface="+mn-lt"/>
              </a:rPr>
              <a:t>MultiOutputClassifier</a:t>
            </a:r>
            <a:r>
              <a:rPr lang="en-US" b="0" i="0" dirty="0">
                <a:effectLst/>
                <a:latin typeface="+mn-lt"/>
              </a:rPr>
              <a:t>` operates by constructing an individual classifier for each separate target. In our case, it creates 29 </a:t>
            </a:r>
            <a:r>
              <a:rPr lang="en-US" b="0" i="0" dirty="0" err="1">
                <a:effectLst/>
                <a:latin typeface="+mn-lt"/>
              </a:rPr>
              <a:t>XGBoost</a:t>
            </a:r>
            <a:r>
              <a:rPr lang="en-US" b="0" i="0" dirty="0">
                <a:effectLst/>
                <a:latin typeface="+mn-lt"/>
              </a:rPr>
              <a:t> classifiers since we have 29 targets. The process is as follows:</a:t>
            </a:r>
          </a:p>
          <a:p>
            <a:pPr marL="171450" indent="-171450" algn="l">
              <a:buFont typeface="Arial" panose="020B0604020202020204" pitchFamily="34" charset="0"/>
              <a:buChar char="•"/>
            </a:pPr>
            <a:r>
              <a:rPr lang="en-US" b="0" i="0" dirty="0">
                <a:effectLst/>
                <a:latin typeface="+mn-lt"/>
              </a:rPr>
              <a:t>Training Phase For each target, the `</a:t>
            </a:r>
            <a:r>
              <a:rPr lang="en-US" b="0" i="0" dirty="0" err="1">
                <a:effectLst/>
                <a:latin typeface="+mn-lt"/>
              </a:rPr>
              <a:t>MultiOutputClassifier</a:t>
            </a:r>
            <a:r>
              <a:rPr lang="en-US" b="0" i="0" dirty="0">
                <a:effectLst/>
                <a:latin typeface="+mn-lt"/>
              </a:rPr>
              <a:t>` independently fits the specified base classifier (</a:t>
            </a:r>
            <a:r>
              <a:rPr lang="en-US" b="0" i="0" dirty="0" err="1">
                <a:effectLst/>
                <a:latin typeface="+mn-lt"/>
              </a:rPr>
              <a:t>XGBoost</a:t>
            </a:r>
            <a:r>
              <a:rPr lang="en-US" b="0" i="0" dirty="0">
                <a:effectLst/>
                <a:latin typeface="+mn-lt"/>
              </a:rPr>
              <a:t> here). It treats each target as a separate binary classification problem, which is useful for our dataset where each feature set might influence each target differently.</a:t>
            </a:r>
          </a:p>
          <a:p>
            <a:pPr marL="171450" indent="-171450" algn="l">
              <a:buFont typeface="Arial" panose="020B0604020202020204" pitchFamily="34" charset="0"/>
              <a:buChar char="•"/>
            </a:pPr>
            <a:r>
              <a:rPr lang="en-US" b="0" i="0" dirty="0">
                <a:effectLst/>
                <a:latin typeface="+mn-lt"/>
              </a:rPr>
              <a:t>Prediction Mechanism: When making predictions, the meta-estimator invokes each individual classifier to predict its corresponding target. It’s a parallel process, where all classifiers operate on the input feature set to output their predictions.</a:t>
            </a:r>
          </a:p>
          <a:p>
            <a:pPr marL="171450" indent="-171450" algn="l">
              <a:buFont typeface="Arial" panose="020B0604020202020204" pitchFamily="34" charset="0"/>
              <a:buChar char="•"/>
            </a:pPr>
            <a:r>
              <a:rPr lang="en-US" b="0" i="0" dirty="0">
                <a:effectLst/>
                <a:latin typeface="+mn-lt"/>
              </a:rPr>
              <a:t>The beauty of the `</a:t>
            </a:r>
            <a:r>
              <a:rPr lang="en-US" b="0" i="0" dirty="0" err="1">
                <a:effectLst/>
                <a:latin typeface="+mn-lt"/>
              </a:rPr>
              <a:t>MultiOutputClassifier</a:t>
            </a:r>
            <a:r>
              <a:rPr lang="en-US" b="0" i="0" dirty="0">
                <a:effectLst/>
                <a:latin typeface="+mn-lt"/>
              </a:rPr>
              <a:t>` is in its ability to manage this task while maintaining the interface of a single-output classifier. This allows for simpler code and a streamlined modeling process,</a:t>
            </a:r>
          </a:p>
          <a:p>
            <a:pPr marL="0" indent="0">
              <a:buFont typeface="Arial" panose="020B0604020202020204" pitchFamily="34" charset="0"/>
              <a:buNone/>
            </a:pPr>
            <a:br>
              <a:rPr lang="en-US" dirty="0">
                <a:latin typeface="+mn-lt"/>
              </a:rPr>
            </a:br>
            <a:endParaRPr lang="en-US" dirty="0">
              <a:latin typeface="+mn-lt"/>
            </a:endParaRPr>
          </a:p>
          <a:p>
            <a:pPr marL="171450" indent="-171450">
              <a:buFont typeface="Arial" panose="020B0604020202020204" pitchFamily="34" charset="0"/>
              <a:buChar char="•"/>
            </a:pPr>
            <a:endParaRPr lang="en-IN" dirty="0">
              <a:latin typeface="+mn-lt"/>
            </a:endParaRPr>
          </a:p>
          <a:p>
            <a:pPr marL="171450" indent="-171450">
              <a:buFont typeface="Arial" panose="020B0604020202020204" pitchFamily="34" charset="0"/>
              <a:buChar char="•"/>
            </a:pPr>
            <a:endParaRPr lang="en-IN" dirty="0">
              <a:latin typeface="+mn-lt"/>
            </a:endParaRPr>
          </a:p>
        </p:txBody>
      </p:sp>
      <p:sp>
        <p:nvSpPr>
          <p:cNvPr id="4" name="Slide Number Placeholder 3"/>
          <p:cNvSpPr>
            <a:spLocks noGrp="1"/>
          </p:cNvSpPr>
          <p:nvPr>
            <p:ph type="sldNum" sz="quarter" idx="5"/>
          </p:nvPr>
        </p:nvSpPr>
        <p:spPr/>
        <p:txBody>
          <a:bodyPr/>
          <a:lstStyle/>
          <a:p>
            <a:fld id="{4599A10A-C408-4C0F-980B-25E9A53D34D2}" type="slidenum">
              <a:rPr lang="en-IN" smtClean="0"/>
              <a:t>5</a:t>
            </a:fld>
            <a:endParaRPr lang="en-IN"/>
          </a:p>
        </p:txBody>
      </p:sp>
    </p:spTree>
    <p:extLst>
      <p:ext uri="{BB962C8B-B14F-4D97-AF65-F5344CB8AC3E}">
        <p14:creationId xmlns:p14="http://schemas.microsoft.com/office/powerpoint/2010/main" val="1929536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err="1">
                <a:effectLst/>
                <a:latin typeface="Söhne"/>
              </a:rPr>
              <a:t>N_estimators</a:t>
            </a:r>
            <a:r>
              <a:rPr lang="en-US" b="1" i="0" dirty="0">
                <a:effectLst/>
                <a:latin typeface="Söhne"/>
              </a:rPr>
              <a:t> - Number of Boosting Rounds</a:t>
            </a:r>
            <a:r>
              <a:rPr lang="en-US" b="0" i="0" dirty="0">
                <a:effectLst/>
                <a:latin typeface="Söhne"/>
              </a:rPr>
              <a:t>: The term '</a:t>
            </a:r>
            <a:r>
              <a:rPr lang="en-US" b="0" i="0" dirty="0" err="1">
                <a:effectLst/>
                <a:latin typeface="Söhne"/>
              </a:rPr>
              <a:t>n_estimators</a:t>
            </a:r>
            <a:r>
              <a:rPr lang="en-US" b="0" i="0" dirty="0">
                <a:effectLst/>
                <a:latin typeface="Söhne"/>
              </a:rPr>
              <a:t>' refers to the number of boosting rounds or decision trees used in the ensemble. Here, 950 trees mean that the model iteratively learns from the data 950 times, refining its predictions with each round. More trees can often lead to better performance, but also increase the risk of overfitting. Hence, selecting the right number requires balancing model complexity against the risk of memorizing the training data too closely.</a:t>
            </a:r>
          </a:p>
          <a:p>
            <a:pPr algn="l">
              <a:buFont typeface="Arial" panose="020B0604020202020204" pitchFamily="34" charset="0"/>
              <a:buChar char="•"/>
            </a:pPr>
            <a:r>
              <a:rPr lang="en-US" b="1" i="0" dirty="0">
                <a:effectLst/>
                <a:latin typeface="Söhne"/>
              </a:rPr>
              <a:t>Learning Rate</a:t>
            </a:r>
            <a:r>
              <a:rPr lang="en-US" b="0" i="0" dirty="0">
                <a:effectLst/>
                <a:latin typeface="Söhne"/>
              </a:rPr>
              <a:t>: The learning rate controls how quickly the model adapts to the problem. With a rate of 0.06, our model makes moderate adjustments to the weights of features after each boosting round. This slower pace of learning ensures that the model doesn't miss the subtleties in the data by making too large adjustments, a common problem known as 'overshooting'. It's a crucial parameter that can greatly influence the convergence and final performance of the model.</a:t>
            </a:r>
          </a:p>
          <a:p>
            <a:pPr algn="l">
              <a:buFont typeface="Arial" panose="020B0604020202020204" pitchFamily="34" charset="0"/>
              <a:buChar char="•"/>
            </a:pPr>
            <a:r>
              <a:rPr lang="en-US" b="1" i="0" dirty="0" err="1">
                <a:effectLst/>
                <a:latin typeface="Söhne"/>
              </a:rPr>
              <a:t>Colsample_bytree</a:t>
            </a:r>
            <a:r>
              <a:rPr lang="en-US" b="1" i="0" dirty="0">
                <a:effectLst/>
                <a:latin typeface="Söhne"/>
              </a:rPr>
              <a:t> - Feature Sampling</a:t>
            </a:r>
            <a:r>
              <a:rPr lang="en-US" b="0" i="0" dirty="0">
                <a:effectLst/>
                <a:latin typeface="Söhne"/>
              </a:rPr>
              <a:t>: '</a:t>
            </a:r>
            <a:r>
              <a:rPr lang="en-US" b="0" i="0" dirty="0" err="1">
                <a:effectLst/>
                <a:latin typeface="Söhne"/>
              </a:rPr>
              <a:t>colsample_bytree</a:t>
            </a:r>
            <a:r>
              <a:rPr lang="en-US" b="0" i="0" dirty="0">
                <a:effectLst/>
                <a:latin typeface="Söhne"/>
              </a:rPr>
              <a:t>' is our feature sampling hyperparameter, set at 0.5. This means that for each tree the model builds, it randomly selects half of the features to consider at each split. This technique helps in making the model more robust to noise and prevents it from relying too heavily on any single feature, which is especially important when dealing with datasets that have many features.</a:t>
            </a:r>
          </a:p>
          <a:p>
            <a:br>
              <a:rPr lang="en-US" dirty="0"/>
            </a:br>
            <a:endParaRPr lang="en-IN" dirty="0"/>
          </a:p>
        </p:txBody>
      </p:sp>
      <p:sp>
        <p:nvSpPr>
          <p:cNvPr id="4" name="Slide Number Placeholder 3"/>
          <p:cNvSpPr>
            <a:spLocks noGrp="1"/>
          </p:cNvSpPr>
          <p:nvPr>
            <p:ph type="sldNum" sz="quarter" idx="5"/>
          </p:nvPr>
        </p:nvSpPr>
        <p:spPr/>
        <p:txBody>
          <a:bodyPr/>
          <a:lstStyle/>
          <a:p>
            <a:fld id="{4599A10A-C408-4C0F-980B-25E9A53D34D2}" type="slidenum">
              <a:rPr lang="en-IN" smtClean="0"/>
              <a:t>6</a:t>
            </a:fld>
            <a:endParaRPr lang="en-IN"/>
          </a:p>
        </p:txBody>
      </p:sp>
    </p:spTree>
    <p:extLst>
      <p:ext uri="{BB962C8B-B14F-4D97-AF65-F5344CB8AC3E}">
        <p14:creationId xmlns:p14="http://schemas.microsoft.com/office/powerpoint/2010/main" val="1609685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effectLst/>
                <a:latin typeface="Söhne"/>
              </a:rPr>
              <a:t>The Most important Post processing that we do is setting a threshold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effectLst/>
                <a:latin typeface="Söhne"/>
              </a:rPr>
              <a:t>Understanding Thresholds</a:t>
            </a:r>
            <a:r>
              <a:rPr lang="en-US" b="0" i="0" dirty="0">
                <a:effectLst/>
                <a:latin typeface="Söhne"/>
              </a:rPr>
              <a:t>: In a binary classification task for each of the 29 targets, we have two possible classes: 0 and 1. A threshold is a cut-off value that determines at what predicted probability we classify a sample as class 1 instead of class 0. For instance, if our threshold is 0.3 and our model's predicted probability for class 1 is 0.35, we would classify this sample as class 1 because the predicted probability exceeds the threshold.</a:t>
            </a:r>
            <a:endParaRPr lang="en-US" b="1" i="0" dirty="0">
              <a:effectLst/>
              <a:latin typeface="Söhne"/>
            </a:endParaRPr>
          </a:p>
          <a:p>
            <a:pPr marL="171450" indent="-171450" algn="l">
              <a:buFont typeface="Arial" panose="020B0604020202020204" pitchFamily="34" charset="0"/>
              <a:buChar char="•"/>
            </a:pPr>
            <a:r>
              <a:rPr lang="en-US" b="1" i="0" dirty="0">
                <a:effectLst/>
                <a:latin typeface="Söhne"/>
              </a:rPr>
              <a:t>Competition Metric Explanation</a:t>
            </a:r>
            <a:r>
              <a:rPr lang="en-US" b="0" i="0" dirty="0">
                <a:effectLst/>
                <a:latin typeface="Söhne"/>
              </a:rPr>
              <a:t>: The macro F1 score is </a:t>
            </a:r>
            <a:r>
              <a:rPr lang="en-US" b="0" i="0">
                <a:effectLst/>
                <a:latin typeface="Söhne"/>
              </a:rPr>
              <a:t>the competition</a:t>
            </a:r>
            <a:r>
              <a:rPr lang="en-US" b="0" i="0" dirty="0">
                <a:effectLst/>
                <a:latin typeface="Söhne"/>
              </a:rPr>
              <a:t> metric</a:t>
            </a:r>
            <a:r>
              <a:rPr lang="en-US" b="0" i="0">
                <a:effectLst/>
                <a:latin typeface="Söhne"/>
              </a:rPr>
              <a:t>.</a:t>
            </a:r>
            <a:r>
              <a:rPr lang="en-IN" b="0" i="0" u="none" strike="noStrike">
                <a:solidFill>
                  <a:srgbClr val="E8EAED"/>
                </a:solidFill>
                <a:effectLst/>
                <a:latin typeface="Google Sans"/>
              </a:rPr>
              <a:t> The macro-averaged F1 score (or macro F1 score) is </a:t>
            </a:r>
            <a:r>
              <a:rPr lang="en-IN" b="0" i="0" u="none" strike="noStrike">
                <a:solidFill>
                  <a:srgbClr val="E2EEFF"/>
                </a:solidFill>
                <a:effectLst/>
                <a:latin typeface="Google Sans"/>
              </a:rPr>
              <a:t>computed using the arithmetic mean (aka unweighted mean) of all the per-class F1 scores</a:t>
            </a:r>
            <a:r>
              <a:rPr lang="en-IN" b="0" i="0" u="none" strike="noStrike">
                <a:solidFill>
                  <a:srgbClr val="E8EAED"/>
                </a:solidFill>
                <a:effectLst/>
                <a:latin typeface="Google Sans"/>
              </a:rPr>
              <a:t>. This method treats all classes equally </a:t>
            </a:r>
            <a:endParaRPr lang="en-US" b="0" i="0">
              <a:effectLst/>
              <a:latin typeface="Söhne"/>
            </a:endParaRPr>
          </a:p>
          <a:p>
            <a:pPr marL="171450" indent="-171450" algn="l">
              <a:buFont typeface="Arial" panose="020B0604020202020204" pitchFamily="34" charset="0"/>
              <a:buChar char="•"/>
            </a:pPr>
            <a:r>
              <a:rPr lang="en-US" b="1" i="0" dirty="0">
                <a:effectLst/>
                <a:latin typeface="Söhne"/>
              </a:rPr>
              <a:t>Threshold Range and Impact</a:t>
            </a:r>
            <a:r>
              <a:rPr lang="en-US" b="0" i="0" dirty="0">
                <a:effectLst/>
                <a:latin typeface="Söhne"/>
              </a:rPr>
              <a:t>: We experiment with thresholds ranging from 0.00001 to 0.99999. The threshold essentially acts as a sensitivity setting. A lower threshold makes the classifier more sensitive to classifying samples as class 1, while a higher threshold requires more certainty in the prediction to classify a sample as class 1.</a:t>
            </a:r>
          </a:p>
          <a:p>
            <a:pPr marL="171450" indent="-171450" algn="l">
              <a:buFont typeface="Arial" panose="020B0604020202020204" pitchFamily="34" charset="0"/>
              <a:buChar char="•"/>
            </a:pPr>
            <a:r>
              <a:rPr lang="en-US" b="1" i="0" dirty="0">
                <a:effectLst/>
                <a:latin typeface="Söhne"/>
              </a:rPr>
              <a:t>Optimal Thresholds</a:t>
            </a:r>
            <a:r>
              <a:rPr lang="en-US" b="0" i="0" dirty="0">
                <a:effectLst/>
                <a:latin typeface="Söhne"/>
              </a:rPr>
              <a:t>: We use an iterative search to find the threshold that provides the highest macro F1 score, thus optimizing the balance between precision (the model's accuracy in predicting class 1) and recall (the model's ability to find all class 1 samples). The optimal threshold for each target is found where the F1 score is at its maximum.</a:t>
            </a:r>
          </a:p>
          <a:p>
            <a:pPr marL="171450" indent="-171450" algn="l">
              <a:buFont typeface="Arial" panose="020B0604020202020204" pitchFamily="34" charset="0"/>
              <a:buChar char="•"/>
            </a:pPr>
            <a:r>
              <a:rPr lang="en-US" b="1" i="0" dirty="0">
                <a:effectLst/>
                <a:latin typeface="Söhne"/>
              </a:rPr>
              <a:t>Results and Improvement</a:t>
            </a:r>
            <a:r>
              <a:rPr lang="en-US" b="0" i="0" dirty="0">
                <a:effectLst/>
                <a:latin typeface="Söhne"/>
              </a:rPr>
              <a:t>: By fine-tuning the threshold, we have significantly improved the model's performance in distinguishing between the classes:</a:t>
            </a:r>
          </a:p>
          <a:p>
            <a:pPr marL="742950" lvl="1" indent="-285750" algn="l">
              <a:buFont typeface="Arial" panose="020B0604020202020204" pitchFamily="34" charset="0"/>
              <a:buChar char="•"/>
            </a:pPr>
            <a:r>
              <a:rPr lang="en-US" b="0" i="0" dirty="0">
                <a:effectLst/>
                <a:latin typeface="Söhne"/>
              </a:rPr>
              <a:t>Before threshold optimization: average macro F1 score ≈ 0.5.</a:t>
            </a:r>
          </a:p>
          <a:p>
            <a:pPr marL="742950" lvl="1" indent="-285750" algn="l">
              <a:buFont typeface="Arial" panose="020B0604020202020204" pitchFamily="34" charset="0"/>
              <a:buChar char="•"/>
            </a:pPr>
            <a:r>
              <a:rPr lang="en-US" b="0" i="0" dirty="0">
                <a:effectLst/>
                <a:latin typeface="Söhne"/>
              </a:rPr>
              <a:t>After optimization: average macro F1 score ≈ 0.775.</a:t>
            </a:r>
          </a:p>
          <a:p>
            <a:pPr marL="171450" indent="-171450" algn="l">
              <a:buFont typeface="Arial" panose="020B0604020202020204" pitchFamily="34" charset="0"/>
              <a:buChar char="•"/>
            </a:pPr>
            <a:r>
              <a:rPr lang="en-US" b="1" i="0" dirty="0">
                <a:effectLst/>
                <a:latin typeface="Söhne"/>
              </a:rPr>
              <a:t>Correlation Insights</a:t>
            </a:r>
            <a:r>
              <a:rPr lang="en-US" b="0" i="0" dirty="0">
                <a:effectLst/>
                <a:latin typeface="Söhne"/>
              </a:rPr>
              <a:t>: The scatter plot presents a clear trend: as the number of positive samples (class 1) for a target increases, the optimal threshold also increases. The Pearson correlation coefficient of 0.943 confirms a strong positive correlation between these two variables</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4599A10A-C408-4C0F-980B-25E9A53D34D2}" type="slidenum">
              <a:rPr lang="en-IN" smtClean="0"/>
              <a:t>7</a:t>
            </a:fld>
            <a:endParaRPr lang="en-IN"/>
          </a:p>
        </p:txBody>
      </p:sp>
    </p:spTree>
    <p:extLst>
      <p:ext uri="{BB962C8B-B14F-4D97-AF65-F5344CB8AC3E}">
        <p14:creationId xmlns:p14="http://schemas.microsoft.com/office/powerpoint/2010/main" val="7725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1" i="0" dirty="0">
                <a:effectLst/>
                <a:latin typeface="Söhne"/>
              </a:rPr>
              <a:t>What are SHAP (</a:t>
            </a:r>
            <a:r>
              <a:rPr lang="en-IN" b="0" i="0" dirty="0" err="1">
                <a:solidFill>
                  <a:srgbClr val="ECECF1"/>
                </a:solidFill>
                <a:effectLst/>
                <a:latin typeface="Söhne"/>
              </a:rPr>
              <a:t>SHapley</a:t>
            </a:r>
            <a:r>
              <a:rPr lang="en-IN" b="0" i="0" dirty="0">
                <a:solidFill>
                  <a:srgbClr val="ECECF1"/>
                </a:solidFill>
                <a:effectLst/>
                <a:latin typeface="Söhne"/>
              </a:rPr>
              <a:t> Additive </a:t>
            </a:r>
            <a:r>
              <a:rPr lang="en-IN" b="0" i="0" dirty="0" err="1">
                <a:solidFill>
                  <a:srgbClr val="ECECF1"/>
                </a:solidFill>
                <a:effectLst/>
                <a:latin typeface="Söhne"/>
              </a:rPr>
              <a:t>exPlanations</a:t>
            </a:r>
            <a:r>
              <a:rPr lang="en-US" b="1" i="0" dirty="0">
                <a:effectLst/>
                <a:latin typeface="Söhne"/>
              </a:rPr>
              <a:t>) Values?</a:t>
            </a:r>
            <a:endParaRPr lang="en-US" b="0" i="0" dirty="0">
              <a:effectLst/>
              <a:latin typeface="Söhne"/>
            </a:endParaRPr>
          </a:p>
          <a:p>
            <a:pPr marL="628650" lvl="1" indent="-171450" algn="l">
              <a:buFont typeface="Arial" panose="020B0604020202020204" pitchFamily="34" charset="0"/>
              <a:buChar char="•"/>
            </a:pPr>
            <a:r>
              <a:rPr lang="en-US" b="0" i="0" dirty="0">
                <a:solidFill>
                  <a:srgbClr val="ECECF1"/>
                </a:solidFill>
                <a:effectLst/>
                <a:latin typeface="Söhne"/>
              </a:rPr>
              <a:t>Imagine you want to understand the prediction for a single data point ,</a:t>
            </a:r>
          </a:p>
          <a:p>
            <a:pPr marL="628650" lvl="1" indent="-171450" algn="l">
              <a:buFont typeface="Arial" panose="020B0604020202020204" pitchFamily="34" charset="0"/>
              <a:buChar char="•"/>
            </a:pPr>
            <a:r>
              <a:rPr lang="en-US" b="0" i="0" dirty="0">
                <a:effectLst/>
                <a:latin typeface="Söhne"/>
              </a:rPr>
              <a:t>The SHAP value for each feature tells you how much that feature pushed the model's output higher or lower, compared to the average prediction for the dataset.</a:t>
            </a:r>
            <a:endParaRPr lang="en-US" b="0" i="0" dirty="0">
              <a:solidFill>
                <a:srgbClr val="ECECF1"/>
              </a:solidFill>
              <a:effectLst/>
              <a:latin typeface="Söhne"/>
            </a:endParaRPr>
          </a:p>
          <a:p>
            <a:pPr algn="l">
              <a:buFont typeface="Arial" panose="020B0604020202020204" pitchFamily="34" charset="0"/>
              <a:buChar char="•"/>
            </a:pPr>
            <a:r>
              <a:rPr lang="en-US" b="1" i="0" dirty="0">
                <a:solidFill>
                  <a:srgbClr val="ECECF1"/>
                </a:solidFill>
                <a:effectLst/>
                <a:latin typeface="Söhne"/>
              </a:rPr>
              <a:t>Calculation Process </a:t>
            </a:r>
            <a:r>
              <a:rPr lang="en-US" b="0" i="0" dirty="0">
                <a:solidFill>
                  <a:srgbClr val="ECECF1"/>
                </a:solidFill>
                <a:effectLst/>
                <a:latin typeface="Söhne"/>
              </a:rPr>
              <a:t> -</a:t>
            </a:r>
          </a:p>
          <a:p>
            <a:pPr lvl="1" algn="l">
              <a:buFont typeface="Arial" panose="020B0604020202020204" pitchFamily="34" charset="0"/>
              <a:buChar char="•"/>
            </a:pPr>
            <a:r>
              <a:rPr lang="en-US" b="0" i="0" dirty="0">
                <a:solidFill>
                  <a:srgbClr val="ECECF1"/>
                </a:solidFill>
                <a:effectLst/>
                <a:latin typeface="Söhne"/>
              </a:rPr>
              <a:t>For each feature, the model's prediction is computed with and without that feature</a:t>
            </a:r>
          </a:p>
          <a:p>
            <a:pPr lvl="1" algn="l">
              <a:buFont typeface="Arial" panose="020B0604020202020204" pitchFamily="34" charset="0"/>
              <a:buChar char="•"/>
            </a:pPr>
            <a:r>
              <a:rPr lang="en-US" b="0" i="0" dirty="0">
                <a:solidFill>
                  <a:srgbClr val="ECECF1"/>
                </a:solidFill>
                <a:effectLst/>
                <a:latin typeface="Söhne"/>
              </a:rPr>
              <a:t>The difference between the prediction with and without the feature is calculated for each combination.</a:t>
            </a:r>
          </a:p>
          <a:p>
            <a:pPr lvl="1" algn="l">
              <a:buFont typeface="Arial" panose="020B0604020202020204" pitchFamily="34" charset="0"/>
              <a:buChar char="•"/>
            </a:pPr>
            <a:r>
              <a:rPr lang="en-US" b="0" i="0" dirty="0">
                <a:solidFill>
                  <a:srgbClr val="ECECF1"/>
                </a:solidFill>
                <a:effectLst/>
                <a:latin typeface="Söhne"/>
              </a:rPr>
              <a:t>These differences are then weighted and averaged to produce the SHAP value for that feature</a:t>
            </a:r>
            <a:endParaRPr lang="en-US" b="1" i="0" dirty="0">
              <a:effectLst/>
              <a:latin typeface="Söhne"/>
            </a:endParaRPr>
          </a:p>
          <a:p>
            <a:pPr marL="171450" indent="-171450" algn="l">
              <a:buFont typeface="Arial" panose="020B0604020202020204" pitchFamily="34" charset="0"/>
              <a:buChar char="•"/>
            </a:pPr>
            <a:r>
              <a:rPr lang="en-US" b="1" i="0" dirty="0">
                <a:effectLst/>
                <a:latin typeface="Söhne"/>
              </a:rPr>
              <a:t>Why are SHAP Values Important?</a:t>
            </a:r>
            <a:endParaRPr lang="en-US" b="0" i="0" dirty="0">
              <a:effectLst/>
              <a:latin typeface="Söhne"/>
            </a:endParaRPr>
          </a:p>
          <a:p>
            <a:pPr marL="742950" lvl="1" indent="-285750" algn="l">
              <a:buFont typeface="Arial" panose="020B0604020202020204" pitchFamily="34" charset="0"/>
              <a:buChar char="•"/>
            </a:pPr>
            <a:r>
              <a:rPr lang="en-US" b="0" i="0" dirty="0">
                <a:effectLst/>
                <a:latin typeface="Söhne"/>
              </a:rPr>
              <a:t>Machine learning models, especially complex ones like those built with </a:t>
            </a:r>
            <a:r>
              <a:rPr lang="en-US" b="0" i="0" dirty="0" err="1">
                <a:effectLst/>
                <a:latin typeface="Söhne"/>
              </a:rPr>
              <a:t>XGBoost</a:t>
            </a:r>
            <a:r>
              <a:rPr lang="en-US" b="0" i="0" dirty="0">
                <a:effectLst/>
                <a:latin typeface="Söhne"/>
              </a:rPr>
              <a:t>, can often feel like black boxes. SHAP values help in "opening" these boxes.</a:t>
            </a:r>
          </a:p>
          <a:p>
            <a:pPr marL="742950" lvl="1" indent="-285750" algn="l">
              <a:buFont typeface="Arial" panose="020B0604020202020204" pitchFamily="34" charset="0"/>
              <a:buChar char="•"/>
            </a:pPr>
            <a:r>
              <a:rPr lang="en-US" b="0" i="0" dirty="0">
                <a:effectLst/>
                <a:latin typeface="Söhne"/>
              </a:rPr>
              <a:t>They allow us to see the impact of each feature on the model’s output, making the model more interpretable and transparent.</a:t>
            </a:r>
          </a:p>
          <a:p>
            <a:pPr marL="171450" indent="-171450" algn="l">
              <a:buFont typeface="Arial" panose="020B0604020202020204" pitchFamily="34" charset="0"/>
              <a:buChar char="•"/>
            </a:pPr>
            <a:r>
              <a:rPr lang="en-US" b="0" i="0" dirty="0">
                <a:effectLst/>
                <a:latin typeface="Söhne"/>
              </a:rPr>
              <a:t>For 'Severe Allergy,' notice how '</a:t>
            </a:r>
            <a:r>
              <a:rPr lang="en-US" b="0" i="0" dirty="0" err="1">
                <a:effectLst/>
                <a:latin typeface="Söhne"/>
              </a:rPr>
              <a:t>Treatment_of_rhinitis</a:t>
            </a:r>
            <a:r>
              <a:rPr lang="en-US" b="0" i="0" dirty="0">
                <a:effectLst/>
                <a:latin typeface="Söhne"/>
              </a:rPr>
              <a:t>' and '</a:t>
            </a:r>
            <a:r>
              <a:rPr lang="en-US" b="0" i="0" dirty="0" err="1">
                <a:effectLst/>
                <a:latin typeface="Söhne"/>
              </a:rPr>
              <a:t>Age_of_onsets</a:t>
            </a:r>
            <a:r>
              <a:rPr lang="en-US" b="0" i="0" dirty="0">
                <a:effectLst/>
                <a:latin typeface="Söhne"/>
              </a:rPr>
              <a:t>' feature prominently, indicating their strong positive influence on predictions. Contrastingly, '</a:t>
            </a:r>
            <a:r>
              <a:rPr lang="en-US" b="0" i="0" dirty="0" err="1">
                <a:effectLst/>
                <a:latin typeface="Söhne"/>
              </a:rPr>
              <a:t>General_cofactors</a:t>
            </a:r>
            <a:r>
              <a:rPr lang="en-US" b="0" i="0" dirty="0">
                <a:effectLst/>
                <a:latin typeface="Söhne"/>
              </a:rPr>
              <a:t>' show a lower impact, suggesting these aren't as critical in the model's decision-making process for this specific target.</a:t>
            </a:r>
          </a:p>
          <a:p>
            <a:pPr marL="171450" indent="-171450" algn="l">
              <a:buFont typeface="Arial" panose="020B0604020202020204" pitchFamily="34" charset="0"/>
              <a:buChar char="•"/>
            </a:pPr>
            <a:r>
              <a:rPr lang="en-US" b="0" i="0" dirty="0">
                <a:effectLst/>
                <a:latin typeface="Söhne"/>
              </a:rPr>
              <a:t>Switching to 'Respiratory Allergy,' we observe a different hierarchy of feature importance, with '</a:t>
            </a:r>
            <a:r>
              <a:rPr lang="en-US" b="0" i="0" dirty="0" err="1">
                <a:effectLst/>
                <a:latin typeface="Söhne"/>
              </a:rPr>
              <a:t>Treatment_of_asthma</a:t>
            </a:r>
            <a:r>
              <a:rPr lang="en-US" b="0" i="0" dirty="0">
                <a:effectLst/>
                <a:latin typeface="Söhne"/>
              </a:rPr>
              <a:t>' and '</a:t>
            </a:r>
            <a:r>
              <a:rPr lang="en-US" b="0" i="0" dirty="0" err="1">
                <a:effectLst/>
                <a:latin typeface="Söhne"/>
              </a:rPr>
              <a:t>Treatment_of_rhinitis</a:t>
            </a:r>
            <a:r>
              <a:rPr lang="en-US" b="0" i="0" dirty="0">
                <a:effectLst/>
                <a:latin typeface="Söhne"/>
              </a:rPr>
              <a:t>' leading the way. This variation between targets is key to understanding the distinct factors that contribute to different allergy types.</a:t>
            </a:r>
          </a:p>
          <a:p>
            <a:pPr marL="171450" indent="-171450" algn="l">
              <a:buFont typeface="Arial" panose="020B0604020202020204" pitchFamily="34" charset="0"/>
              <a:buChar char="•"/>
            </a:pPr>
            <a:r>
              <a:rPr lang="en-US" b="0" i="0" dirty="0">
                <a:effectLst/>
                <a:latin typeface="Söhne"/>
              </a:rPr>
              <a:t>I have plotted these SHAP values in my winning notebook , </a:t>
            </a:r>
          </a:p>
          <a:p>
            <a:br>
              <a:rPr lang="en-US" dirty="0"/>
            </a:br>
            <a:endParaRPr lang="en-US" b="0" i="0" dirty="0">
              <a:effectLst/>
              <a:latin typeface="Söhne"/>
            </a:endParaRPr>
          </a:p>
          <a:p>
            <a:br>
              <a:rPr lang="en-US" dirty="0"/>
            </a:br>
            <a:br>
              <a:rPr lang="en-US" dirty="0"/>
            </a:br>
            <a:endParaRPr lang="en-IN" dirty="0">
              <a:latin typeface="+mn-lt"/>
            </a:endParaRPr>
          </a:p>
        </p:txBody>
      </p:sp>
      <p:sp>
        <p:nvSpPr>
          <p:cNvPr id="4" name="Slide Number Placeholder 3"/>
          <p:cNvSpPr>
            <a:spLocks noGrp="1"/>
          </p:cNvSpPr>
          <p:nvPr>
            <p:ph type="sldNum" sz="quarter" idx="5"/>
          </p:nvPr>
        </p:nvSpPr>
        <p:spPr/>
        <p:txBody>
          <a:bodyPr/>
          <a:lstStyle/>
          <a:p>
            <a:fld id="{4599A10A-C408-4C0F-980B-25E9A53D34D2}" type="slidenum">
              <a:rPr lang="en-IN" smtClean="0"/>
              <a:t>8</a:t>
            </a:fld>
            <a:endParaRPr lang="en-IN"/>
          </a:p>
        </p:txBody>
      </p:sp>
    </p:spTree>
    <p:extLst>
      <p:ext uri="{BB962C8B-B14F-4D97-AF65-F5344CB8AC3E}">
        <p14:creationId xmlns:p14="http://schemas.microsoft.com/office/powerpoint/2010/main" val="2644099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latin typeface="+mn-lt"/>
              </a:rPr>
              <a:t>Was Not able to try an ensemble of multiple </a:t>
            </a:r>
            <a:r>
              <a:rPr lang="en-US" dirty="0" err="1">
                <a:latin typeface="+mn-lt"/>
              </a:rPr>
              <a:t>XGBoost</a:t>
            </a:r>
            <a:r>
              <a:rPr lang="en-US" dirty="0">
                <a:latin typeface="+mn-lt"/>
              </a:rPr>
              <a:t> because I ran out of time for training models, since it took me around ~2 hours to train the models</a:t>
            </a:r>
          </a:p>
          <a:p>
            <a:pPr marL="228600" indent="-228600">
              <a:buFont typeface="+mj-lt"/>
              <a:buAutoNum type="arabicPeriod"/>
            </a:pPr>
            <a:r>
              <a:rPr lang="en-US" dirty="0">
                <a:latin typeface="+mn-lt"/>
              </a:rPr>
              <a:t>I tried to use the images provided in the start , but because of poor results (the reason for this is likely because I ran only 2-3 experiments involving images. Only one CNN was tried for image which was resnet50) . If more resources such as GPUs would have been available for the participants, I think the winning solutions would have involved the usage of image data. </a:t>
            </a:r>
          </a:p>
          <a:p>
            <a:pPr marL="228600" indent="-228600">
              <a:buFont typeface="+mj-lt"/>
              <a:buAutoNum type="arabicPeriod"/>
            </a:pPr>
            <a:r>
              <a:rPr lang="en-US" dirty="0">
                <a:latin typeface="+mn-lt"/>
              </a:rPr>
              <a:t>Since this is my 1</a:t>
            </a:r>
            <a:r>
              <a:rPr lang="en-US" baseline="30000" dirty="0">
                <a:latin typeface="+mn-lt"/>
              </a:rPr>
              <a:t>st</a:t>
            </a:r>
            <a:r>
              <a:rPr lang="en-US" dirty="0">
                <a:latin typeface="+mn-lt"/>
              </a:rPr>
              <a:t> proper tabular competition , my feature engineering was basic. Given the skills I have learned from this competition , I feel that I would be able to better feature engineering in future competitions. </a:t>
            </a:r>
            <a:endParaRPr lang="en-IN" dirty="0">
              <a:latin typeface="+mn-lt"/>
            </a:endParaRPr>
          </a:p>
        </p:txBody>
      </p:sp>
      <p:sp>
        <p:nvSpPr>
          <p:cNvPr id="4" name="Slide Number Placeholder 3"/>
          <p:cNvSpPr>
            <a:spLocks noGrp="1"/>
          </p:cNvSpPr>
          <p:nvPr>
            <p:ph type="sldNum" sz="quarter" idx="5"/>
          </p:nvPr>
        </p:nvSpPr>
        <p:spPr/>
        <p:txBody>
          <a:bodyPr/>
          <a:lstStyle/>
          <a:p>
            <a:fld id="{4599A10A-C408-4C0F-980B-25E9A53D34D2}" type="slidenum">
              <a:rPr lang="en-IN" smtClean="0"/>
              <a:t>9</a:t>
            </a:fld>
            <a:endParaRPr lang="en-IN"/>
          </a:p>
        </p:txBody>
      </p:sp>
    </p:spTree>
    <p:extLst>
      <p:ext uri="{BB962C8B-B14F-4D97-AF65-F5344CB8AC3E}">
        <p14:creationId xmlns:p14="http://schemas.microsoft.com/office/powerpoint/2010/main" val="6831645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4.wdp"/><Relationship Id="rId7" Type="http://schemas.microsoft.com/office/2007/relationships/hdphoto" Target="../media/hdphoto3.wdp"/><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13.png"/><Relationship Id="rId5" Type="http://schemas.microsoft.com/office/2007/relationships/hdphoto" Target="../media/hdphoto5.wdp"/><Relationship Id="rId4"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Master" Target="../slideMasters/slideMaster1.xml"/><Relationship Id="rId6" Type="http://schemas.microsoft.com/office/2007/relationships/hdphoto" Target="../media/hdphoto3.wdp"/><Relationship Id="rId5" Type="http://schemas.openxmlformats.org/officeDocument/2006/relationships/image" Target="../media/image18.png"/><Relationship Id="rId4" Type="http://schemas.microsoft.com/office/2007/relationships/hdphoto" Target="../media/hdphoto6.wdp"/></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7.wdp"/></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4.wdp"/><Relationship Id="rId7" Type="http://schemas.microsoft.com/office/2007/relationships/hdphoto" Target="../media/hdphoto3.wdp"/><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13.png"/><Relationship Id="rId5" Type="http://schemas.microsoft.com/office/2007/relationships/hdphoto" Target="../media/hdphoto5.wdp"/><Relationship Id="rId4"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4.png"/><Relationship Id="rId4" Type="http://schemas.microsoft.com/office/2007/relationships/hdphoto" Target="../media/hdphoto3.wdp"/></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tx1"/>
        </a:solidFill>
        <a:effectLst/>
      </p:bgPr>
    </p:bg>
    <p:spTree>
      <p:nvGrpSpPr>
        <p:cNvPr id="1" name=""/>
        <p:cNvGrpSpPr/>
        <p:nvPr/>
      </p:nvGrpSpPr>
      <p:grpSpPr>
        <a:xfrm>
          <a:off x="0" y="0"/>
          <a:ext cx="0" cy="0"/>
          <a:chOff x="0" y="0"/>
          <a:chExt cx="0" cy="0"/>
        </a:xfrm>
      </p:grpSpPr>
      <p:pic>
        <p:nvPicPr>
          <p:cNvPr id="35" name="Picture 34" descr="Background pattern&#10;&#10;Description automatically generated">
            <a:extLst>
              <a:ext uri="{FF2B5EF4-FFF2-40B4-BE49-F238E27FC236}">
                <a16:creationId xmlns:a16="http://schemas.microsoft.com/office/drawing/2014/main" id="{9629B727-9959-51DE-AE65-C2AC6E50F782}"/>
              </a:ext>
            </a:extLst>
          </p:cNvPr>
          <p:cNvPicPr>
            <a:picLocks noChangeAspect="1"/>
          </p:cNvPicPr>
          <p:nvPr/>
        </p:nvPicPr>
        <p:blipFill rotWithShape="1">
          <a:blip r:embed="rId2">
            <a:extLst>
              <a:ext uri="{28A0092B-C50C-407E-A947-70E740481C1C}">
                <a14:useLocalDpi xmlns:a14="http://schemas.microsoft.com/office/drawing/2010/main" val="0"/>
              </a:ext>
            </a:extLst>
          </a:blip>
          <a:srcRect l="-1" r="307"/>
          <a:stretch/>
        </p:blipFill>
        <p:spPr>
          <a:xfrm>
            <a:off x="0" y="0"/>
            <a:ext cx="12192000" cy="6858000"/>
          </a:xfrm>
          <a:prstGeom prst="rect">
            <a:avLst/>
          </a:prstGeom>
        </p:spPr>
      </p:pic>
      <p:sp>
        <p:nvSpPr>
          <p:cNvPr id="7" name="Title 6">
            <a:extLst>
              <a:ext uri="{FF2B5EF4-FFF2-40B4-BE49-F238E27FC236}">
                <a16:creationId xmlns:a16="http://schemas.microsoft.com/office/drawing/2014/main" id="{A02A864C-8800-78BF-C233-F7E776A8CD52}"/>
              </a:ext>
            </a:extLst>
          </p:cNvPr>
          <p:cNvSpPr>
            <a:spLocks noGrp="1"/>
          </p:cNvSpPr>
          <p:nvPr>
            <p:ph type="title"/>
          </p:nvPr>
        </p:nvSpPr>
        <p:spPr>
          <a:xfrm rot="16200000">
            <a:off x="-1517904" y="2761488"/>
            <a:ext cx="5943600" cy="1371600"/>
          </a:xfrm>
        </p:spPr>
        <p:txBody>
          <a:bodyPr/>
          <a:lstStyle>
            <a:lvl1pPr algn="ctr">
              <a:defRPr sz="10000" spc="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25928010-8374-8DD4-FDB9-039431A1FA75}"/>
              </a:ext>
            </a:extLst>
          </p:cNvPr>
          <p:cNvSpPr>
            <a:spLocks noGrp="1"/>
          </p:cNvSpPr>
          <p:nvPr>
            <p:ph type="body" sz="quarter" idx="12"/>
          </p:nvPr>
        </p:nvSpPr>
        <p:spPr>
          <a:xfrm rot="16200000">
            <a:off x="-438912" y="2971800"/>
            <a:ext cx="5943600" cy="914400"/>
          </a:xfrm>
        </p:spPr>
        <p:txBody>
          <a:bodyPr>
            <a:noAutofit/>
          </a:bodyPr>
          <a:lstStyle>
            <a:lvl1pPr marL="0" indent="0" algn="ctr">
              <a:buNone/>
              <a:defRPr sz="4800" cap="all" spc="3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grpSp>
        <p:nvGrpSpPr>
          <p:cNvPr id="9" name="Group 8">
            <a:extLst>
              <a:ext uri="{FF2B5EF4-FFF2-40B4-BE49-F238E27FC236}">
                <a16:creationId xmlns:a16="http://schemas.microsoft.com/office/drawing/2014/main" id="{A8FA56EA-2F0F-2345-6F77-1022E72CCF2B}"/>
              </a:ext>
            </a:extLst>
          </p:cNvPr>
          <p:cNvGrpSpPr/>
          <p:nvPr/>
        </p:nvGrpSpPr>
        <p:grpSpPr>
          <a:xfrm>
            <a:off x="3406408" y="2128565"/>
            <a:ext cx="1146629" cy="440375"/>
            <a:chOff x="3409326" y="1821260"/>
            <a:chExt cx="1146629" cy="440375"/>
          </a:xfrm>
        </p:grpSpPr>
        <p:grpSp>
          <p:nvGrpSpPr>
            <p:cNvPr id="10" name="Group 9">
              <a:extLst>
                <a:ext uri="{FF2B5EF4-FFF2-40B4-BE49-F238E27FC236}">
                  <a16:creationId xmlns:a16="http://schemas.microsoft.com/office/drawing/2014/main" id="{B1400D68-7689-0C5C-EAA3-CF9C6FF8E61A}"/>
                </a:ext>
              </a:extLst>
            </p:cNvPr>
            <p:cNvGrpSpPr/>
            <p:nvPr/>
          </p:nvGrpSpPr>
          <p:grpSpPr>
            <a:xfrm>
              <a:off x="4425326" y="1821260"/>
              <a:ext cx="130629" cy="118571"/>
              <a:chOff x="6030685" y="1226904"/>
              <a:chExt cx="130629" cy="118571"/>
            </a:xfrm>
          </p:grpSpPr>
          <p:cxnSp>
            <p:nvCxnSpPr>
              <p:cNvPr id="19" name="Straight Connector 18">
                <a:extLst>
                  <a:ext uri="{FF2B5EF4-FFF2-40B4-BE49-F238E27FC236}">
                    <a16:creationId xmlns:a16="http://schemas.microsoft.com/office/drawing/2014/main" id="{49429E64-26A9-B0CC-BFF2-27AD5A789E27}"/>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AA6BAD5-82C7-F2DC-3659-5DD993194FEE}"/>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5F06D73C-4B5C-A3BA-99D8-0B067962397E}"/>
                </a:ext>
              </a:extLst>
            </p:cNvPr>
            <p:cNvGrpSpPr/>
            <p:nvPr/>
          </p:nvGrpSpPr>
          <p:grpSpPr>
            <a:xfrm>
              <a:off x="3917326" y="2143064"/>
              <a:ext cx="130629" cy="118571"/>
              <a:chOff x="6030685" y="1226904"/>
              <a:chExt cx="130629" cy="118571"/>
            </a:xfrm>
          </p:grpSpPr>
          <p:cxnSp>
            <p:nvCxnSpPr>
              <p:cNvPr id="17" name="Straight Connector 16">
                <a:extLst>
                  <a:ext uri="{FF2B5EF4-FFF2-40B4-BE49-F238E27FC236}">
                    <a16:creationId xmlns:a16="http://schemas.microsoft.com/office/drawing/2014/main" id="{84F2FA2F-53EB-059F-7A26-D3CAEEFBEF29}"/>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688C912-8C3C-DC27-5693-73002FC274B9}"/>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A323EA8C-2060-2579-C5BD-9E0460BCCD45}"/>
                </a:ext>
              </a:extLst>
            </p:cNvPr>
            <p:cNvGrpSpPr/>
            <p:nvPr/>
          </p:nvGrpSpPr>
          <p:grpSpPr>
            <a:xfrm>
              <a:off x="3409326" y="2143064"/>
              <a:ext cx="130629" cy="118571"/>
              <a:chOff x="6030685" y="1226904"/>
              <a:chExt cx="130629" cy="118571"/>
            </a:xfrm>
          </p:grpSpPr>
          <p:cxnSp>
            <p:nvCxnSpPr>
              <p:cNvPr id="15" name="Straight Connector 14">
                <a:extLst>
                  <a:ext uri="{FF2B5EF4-FFF2-40B4-BE49-F238E27FC236}">
                    <a16:creationId xmlns:a16="http://schemas.microsoft.com/office/drawing/2014/main" id="{1601E706-13BD-7C48-4796-4BD339776044}"/>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1659536-CFDB-9825-C767-F5488D955B17}"/>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
        <p:nvSpPr>
          <p:cNvPr id="31" name="Freeform 7">
            <a:extLst>
              <a:ext uri="{FF2B5EF4-FFF2-40B4-BE49-F238E27FC236}">
                <a16:creationId xmlns:a16="http://schemas.microsoft.com/office/drawing/2014/main" id="{90B57A39-5CA9-6984-B2C3-DD047B7FA4E0}"/>
              </a:ext>
            </a:extLst>
          </p:cNvPr>
          <p:cNvSpPr/>
          <p:nvPr/>
        </p:nvSpPr>
        <p:spPr>
          <a:xfrm>
            <a:off x="4047956" y="4289060"/>
            <a:ext cx="8144044" cy="2127238"/>
          </a:xfrm>
          <a:custGeom>
            <a:avLst/>
            <a:gdLst>
              <a:gd name="connsiteX0" fmla="*/ 6578117 w 7638328"/>
              <a:gd name="connsiteY0" fmla="*/ 1734 h 2997056"/>
              <a:gd name="connsiteX1" fmla="*/ 7326873 w 7638328"/>
              <a:gd name="connsiteY1" fmla="*/ 43227 h 2997056"/>
              <a:gd name="connsiteX2" fmla="*/ 7638328 w 7638328"/>
              <a:gd name="connsiteY2" fmla="*/ 81031 h 2997056"/>
              <a:gd name="connsiteX3" fmla="*/ 7638328 w 7638328"/>
              <a:gd name="connsiteY3" fmla="*/ 2119497 h 2997056"/>
              <a:gd name="connsiteX4" fmla="*/ 7623721 w 7638328"/>
              <a:gd name="connsiteY4" fmla="*/ 2125742 h 2997056"/>
              <a:gd name="connsiteX5" fmla="*/ 4762943 w 7638328"/>
              <a:gd name="connsiteY5" fmla="*/ 2847921 h 2997056"/>
              <a:gd name="connsiteX6" fmla="*/ 4126 w 7638328"/>
              <a:gd name="connsiteY6" fmla="*/ 2149446 h 2997056"/>
              <a:gd name="connsiteX7" fmla="*/ 4378251 w 7638328"/>
              <a:gd name="connsiteY7" fmla="*/ 149135 h 2997056"/>
              <a:gd name="connsiteX8" fmla="*/ 6578117 w 7638328"/>
              <a:gd name="connsiteY8" fmla="*/ 1734 h 2997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38328" h="2997056">
                <a:moveTo>
                  <a:pt x="6578117" y="1734"/>
                </a:moveTo>
                <a:cubicBezTo>
                  <a:pt x="6842855" y="6388"/>
                  <a:pt x="7093503" y="20375"/>
                  <a:pt x="7326873" y="43227"/>
                </a:cubicBezTo>
                <a:lnTo>
                  <a:pt x="7638328" y="81031"/>
                </a:lnTo>
                <a:lnTo>
                  <a:pt x="7638328" y="2119497"/>
                </a:lnTo>
                <a:lnTo>
                  <a:pt x="7623721" y="2125742"/>
                </a:lnTo>
                <a:cubicBezTo>
                  <a:pt x="6861804" y="2430757"/>
                  <a:pt x="5866315" y="2690644"/>
                  <a:pt x="4762943" y="2847921"/>
                </a:cubicBezTo>
                <a:cubicBezTo>
                  <a:pt x="2240951" y="3207413"/>
                  <a:pt x="110356" y="2894695"/>
                  <a:pt x="4126" y="2149446"/>
                </a:cubicBezTo>
                <a:cubicBezTo>
                  <a:pt x="-102104" y="1404197"/>
                  <a:pt x="1856259" y="508627"/>
                  <a:pt x="4378251" y="149135"/>
                </a:cubicBezTo>
                <a:cubicBezTo>
                  <a:pt x="5166374" y="36794"/>
                  <a:pt x="5916274" y="-9902"/>
                  <a:pt x="6578117" y="1734"/>
                </a:cubicBezTo>
                <a:close/>
              </a:path>
            </a:pathLst>
          </a:custGeom>
          <a:noFill/>
          <a:ln w="25400">
            <a:solidFill>
              <a:schemeClr val="accent1">
                <a:lumMod val="75000"/>
                <a:alpha val="50000"/>
              </a:schemeClr>
            </a:solidFill>
          </a:ln>
          <a:effectLst>
            <a:glow rad="127000">
              <a:schemeClr val="accent1">
                <a:alpha val="2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Picture Placeholder 32">
            <a:extLst>
              <a:ext uri="{FF2B5EF4-FFF2-40B4-BE49-F238E27FC236}">
                <a16:creationId xmlns:a16="http://schemas.microsoft.com/office/drawing/2014/main" id="{ED814783-DCD3-01AF-31DA-0DE467C2E6A4}"/>
              </a:ext>
            </a:extLst>
          </p:cNvPr>
          <p:cNvSpPr>
            <a:spLocks noGrp="1"/>
          </p:cNvSpPr>
          <p:nvPr>
            <p:ph type="pic" sz="quarter" idx="13"/>
          </p:nvPr>
        </p:nvSpPr>
        <p:spPr>
          <a:xfrm>
            <a:off x="4767072" y="0"/>
            <a:ext cx="7424928" cy="6858000"/>
          </a:xfrm>
        </p:spPr>
        <p:txBody>
          <a:bodyPr anchor="ctr"/>
          <a:lstStyle>
            <a:lvl1pPr marL="0" indent="0" algn="ctr">
              <a:buNone/>
              <a:defRPr/>
            </a:lvl1pPr>
          </a:lstStyle>
          <a:p>
            <a:r>
              <a:rPr lang="en-US"/>
              <a:t>Click icon to add picture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3410712" y="2514600"/>
            <a:ext cx="3657600" cy="1828800"/>
          </a:xfrm>
        </p:spPr>
        <p:txBody>
          <a:bodyPr anchor="ctr"/>
          <a:lstStyle>
            <a:lvl1pPr marL="0" indent="0" algn="l">
              <a:lnSpc>
                <a:spcPts val="3200"/>
              </a:lnSpc>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797858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meline">
    <p:bg>
      <p:bgPr>
        <a:solidFill>
          <a:schemeClr val="tx1"/>
        </a:solidFill>
        <a:effectLst/>
      </p:bgPr>
    </p:bg>
    <p:spTree>
      <p:nvGrpSpPr>
        <p:cNvPr id="1" name=""/>
        <p:cNvGrpSpPr/>
        <p:nvPr/>
      </p:nvGrpSpPr>
      <p:grpSpPr>
        <a:xfrm>
          <a:off x="0" y="0"/>
          <a:ext cx="0" cy="0"/>
          <a:chOff x="0" y="0"/>
          <a:chExt cx="0" cy="0"/>
        </a:xfrm>
      </p:grpSpPr>
      <p:pic>
        <p:nvPicPr>
          <p:cNvPr id="2" name="Picture 1" descr="Background pattern&#10;&#10;Description automatically generated with medium confidence">
            <a:extLst>
              <a:ext uri="{FF2B5EF4-FFF2-40B4-BE49-F238E27FC236}">
                <a16:creationId xmlns:a16="http://schemas.microsoft.com/office/drawing/2014/main" id="{FA42F245-8B94-3071-61E5-2D55D85127B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524" y="0"/>
            <a:ext cx="12188952" cy="6858000"/>
          </a:xfrm>
          <a:prstGeom prst="rect">
            <a:avLst/>
          </a:prstGeom>
        </p:spPr>
      </p:pic>
      <p:sp>
        <p:nvSpPr>
          <p:cNvPr id="6" name="Rectangle 5">
            <a:extLst>
              <a:ext uri="{FF2B5EF4-FFF2-40B4-BE49-F238E27FC236}">
                <a16:creationId xmlns:a16="http://schemas.microsoft.com/office/drawing/2014/main" id="{807F2BE8-60BC-B8A4-4F92-829AEC11868D}"/>
              </a:ext>
            </a:extLst>
          </p:cNvPr>
          <p:cNvSpPr/>
          <p:nvPr/>
        </p:nvSpPr>
        <p:spPr>
          <a:xfrm>
            <a:off x="0" y="0"/>
            <a:ext cx="5230368" cy="6858000"/>
          </a:xfrm>
          <a:prstGeom prst="rect">
            <a:avLst/>
          </a:prstGeom>
          <a:gradFill flip="none" rotWithShape="1">
            <a:gsLst>
              <a:gs pos="29000">
                <a:schemeClr val="tx1">
                  <a:alpha val="0"/>
                </a:schemeClr>
              </a:gs>
              <a:gs pos="100000">
                <a:schemeClr val="tx1">
                  <a:alpha val="8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882D9BFF-9215-D7C1-3641-5B8CAD3B63BE}"/>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5ED8A79-6D17-4351-583F-1863C3F946E4}"/>
              </a:ext>
            </a:extLst>
          </p:cNvPr>
          <p:cNvSpPr>
            <a:spLocks noGrp="1"/>
          </p:cNvSpPr>
          <p:nvPr>
            <p:ph type="sldNum" sz="quarter" idx="10"/>
          </p:nvPr>
        </p:nvSpPr>
        <p:spPr/>
        <p:txBody>
          <a:bodyPr/>
          <a:lstStyle>
            <a:lvl1pPr>
              <a:defRPr>
                <a:solidFill>
                  <a:schemeClr val="accent3">
                    <a:lumMod val="50000"/>
                  </a:schemeClr>
                </a:solidFill>
              </a:defRPr>
            </a:lvl1p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88683A4D-7147-EECB-1BE0-C377822C482C}"/>
              </a:ext>
            </a:extLst>
          </p:cNvPr>
          <p:cNvSpPr>
            <a:spLocks noGrp="1"/>
          </p:cNvSpPr>
          <p:nvPr>
            <p:ph type="ftr" sz="quarter" idx="11"/>
          </p:nvPr>
        </p:nvSpPr>
        <p:spPr/>
        <p:txBody>
          <a:bodyPr/>
          <a:lstStyle>
            <a:lvl1pPr>
              <a:defRPr>
                <a:solidFill>
                  <a:schemeClr val="accent3">
                    <a:lumMod val="50000"/>
                  </a:schemeClr>
                </a:solidFill>
              </a:defRPr>
            </a:lvl1pPr>
          </a:lstStyle>
          <a:p>
            <a:endParaRPr lang="en-US" dirty="0"/>
          </a:p>
        </p:txBody>
      </p:sp>
      <p:sp>
        <p:nvSpPr>
          <p:cNvPr id="5" name="Title 1">
            <a:extLst>
              <a:ext uri="{FF2B5EF4-FFF2-40B4-BE49-F238E27FC236}">
                <a16:creationId xmlns:a16="http://schemas.microsoft.com/office/drawing/2014/main" id="{1B898CF1-5EAF-4CC6-9FAA-1876C8791319}"/>
              </a:ext>
            </a:extLst>
          </p:cNvPr>
          <p:cNvSpPr>
            <a:spLocks noGrp="1"/>
          </p:cNvSpPr>
          <p:nvPr>
            <p:ph type="title"/>
          </p:nvPr>
        </p:nvSpPr>
        <p:spPr>
          <a:xfrm>
            <a:off x="1069848" y="411480"/>
            <a:ext cx="10058400" cy="1463040"/>
          </a:xfrm>
        </p:spPr>
        <p:txBody>
          <a:bodyPr/>
          <a:lstStyle>
            <a:lvl1pPr algn="ctr">
              <a:defRPr sz="48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CD3AC86E-49B7-50FF-A00E-752D58D80700}"/>
              </a:ext>
            </a:extLst>
          </p:cNvPr>
          <p:cNvSpPr>
            <a:spLocks noGrp="1"/>
          </p:cNvSpPr>
          <p:nvPr>
            <p:ph sz="quarter" idx="12"/>
          </p:nvPr>
        </p:nvSpPr>
        <p:spPr>
          <a:xfrm>
            <a:off x="1066800" y="1143000"/>
            <a:ext cx="100584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7522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8E5CF31-D1A5-2FFA-200D-27B5A727360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4949" y="0"/>
            <a:ext cx="12201897" cy="6858000"/>
          </a:xfrm>
          <a:prstGeom prst="rect">
            <a:avLst/>
          </a:prstGeom>
        </p:spPr>
      </p:pic>
      <p:sp>
        <p:nvSpPr>
          <p:cNvPr id="8" name="Freeform 41">
            <a:extLst>
              <a:ext uri="{FF2B5EF4-FFF2-40B4-BE49-F238E27FC236}">
                <a16:creationId xmlns:a16="http://schemas.microsoft.com/office/drawing/2014/main" id="{53BB94EC-B164-F3E9-E4FC-6DF601CAD940}"/>
              </a:ext>
            </a:extLst>
          </p:cNvPr>
          <p:cNvSpPr/>
          <p:nvPr/>
        </p:nvSpPr>
        <p:spPr>
          <a:xfrm>
            <a:off x="5353733" y="1824368"/>
            <a:ext cx="6600633" cy="3897279"/>
          </a:xfrm>
          <a:custGeom>
            <a:avLst/>
            <a:gdLst>
              <a:gd name="connsiteX0" fmla="*/ 6959794 w 7900969"/>
              <a:gd name="connsiteY0" fmla="*/ 1285 h 4138368"/>
              <a:gd name="connsiteX1" fmla="*/ 7701430 w 7900969"/>
              <a:gd name="connsiteY1" fmla="*/ 53104 h 4138368"/>
              <a:gd name="connsiteX2" fmla="*/ 7900969 w 7900969"/>
              <a:gd name="connsiteY2" fmla="*/ 85533 h 4138368"/>
              <a:gd name="connsiteX3" fmla="*/ 7900969 w 7900969"/>
              <a:gd name="connsiteY3" fmla="*/ 2767870 h 4138368"/>
              <a:gd name="connsiteX4" fmla="*/ 7643010 w 7900969"/>
              <a:gd name="connsiteY4" fmla="*/ 2910281 h 4138368"/>
              <a:gd name="connsiteX5" fmla="*/ 5101628 w 7900969"/>
              <a:gd name="connsiteY5" fmla="*/ 3823249 h 4138368"/>
              <a:gd name="connsiteX6" fmla="*/ 18417 w 7900969"/>
              <a:gd name="connsiteY6" fmla="*/ 3166288 h 4138368"/>
              <a:gd name="connsiteX7" fmla="*/ 4277698 w 7900969"/>
              <a:gd name="connsiteY7" fmla="*/ 315120 h 4138368"/>
              <a:gd name="connsiteX8" fmla="*/ 6959794 w 7900969"/>
              <a:gd name="connsiteY8" fmla="*/ 1285 h 413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00969" h="4138368">
                <a:moveTo>
                  <a:pt x="6959794" y="1285"/>
                </a:moveTo>
                <a:cubicBezTo>
                  <a:pt x="7223113" y="5963"/>
                  <a:pt x="7471460" y="23382"/>
                  <a:pt x="7701430" y="53104"/>
                </a:cubicBezTo>
                <a:lnTo>
                  <a:pt x="7900969" y="85533"/>
                </a:lnTo>
                <a:lnTo>
                  <a:pt x="7900969" y="2767870"/>
                </a:lnTo>
                <a:lnTo>
                  <a:pt x="7643010" y="2910281"/>
                </a:lnTo>
                <a:cubicBezTo>
                  <a:pt x="6941894" y="3274511"/>
                  <a:pt x="6069075" y="3596031"/>
                  <a:pt x="5101628" y="3823249"/>
                </a:cubicBezTo>
                <a:cubicBezTo>
                  <a:pt x="2521770" y="4429162"/>
                  <a:pt x="245939" y="4135031"/>
                  <a:pt x="18417" y="3166288"/>
                </a:cubicBezTo>
                <a:cubicBezTo>
                  <a:pt x="-209105" y="2197544"/>
                  <a:pt x="1697840" y="921033"/>
                  <a:pt x="4277698" y="315120"/>
                </a:cubicBezTo>
                <a:cubicBezTo>
                  <a:pt x="5245145" y="87902"/>
                  <a:pt x="6169838" y="-12747"/>
                  <a:pt x="6959794" y="1285"/>
                </a:cubicBezTo>
                <a:close/>
              </a:path>
            </a:pathLst>
          </a:custGeom>
          <a:noFill/>
          <a:ln w="25400">
            <a:solidFill>
              <a:schemeClr val="accent1">
                <a:lumMod val="75000"/>
                <a:alpha val="50000"/>
              </a:schemeClr>
            </a:solidFill>
          </a:ln>
          <a:effectLst>
            <a:glow rad="88900">
              <a:schemeClr val="accent1">
                <a:lumMod val="60000"/>
                <a:lumOff val="40000"/>
                <a:alpha val="2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Rectangle 8">
            <a:extLst>
              <a:ext uri="{FF2B5EF4-FFF2-40B4-BE49-F238E27FC236}">
                <a16:creationId xmlns:a16="http://schemas.microsoft.com/office/drawing/2014/main" id="{F57F992B-4D41-AC70-D389-9FDEE70ED052}"/>
              </a:ext>
            </a:extLst>
          </p:cNvPr>
          <p:cNvSpPr/>
          <p:nvPr/>
        </p:nvSpPr>
        <p:spPr>
          <a:xfrm>
            <a:off x="-1" y="0"/>
            <a:ext cx="4828527" cy="6858000"/>
          </a:xfrm>
          <a:prstGeom prst="rect">
            <a:avLst/>
          </a:prstGeom>
          <a:gradFill flip="none" rotWithShape="1">
            <a:gsLst>
              <a:gs pos="0">
                <a:schemeClr val="tx1">
                  <a:alpha val="0"/>
                </a:schemeClr>
              </a:gs>
              <a:gs pos="84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6DA61EC3-170F-A8C9-E494-678CDA402164}"/>
              </a:ext>
            </a:extLst>
          </p:cNvPr>
          <p:cNvPicPr>
            <a:picLocks noChangeAspect="1"/>
          </p:cNvPicPr>
          <p:nvPr/>
        </p:nvPicPr>
        <p:blipFill>
          <a:blip r:embed="rId4">
            <a:duotone>
              <a:prstClr val="black"/>
              <a:srgbClr val="F200FB">
                <a:tint val="45000"/>
                <a:satMod val="400000"/>
              </a:srgbClr>
            </a:duotone>
            <a:extLst>
              <a:ext uri="{BEBA8EAE-BF5A-486C-A8C5-ECC9F3942E4B}">
                <a14:imgProps xmlns:a14="http://schemas.microsoft.com/office/drawing/2010/main">
                  <a14:imgLayer r:embed="rId5">
                    <a14:imgEffect>
                      <a14:brightnessContrast bright="30000"/>
                    </a14:imgEffect>
                  </a14:imgLayer>
                </a14:imgProps>
              </a:ext>
              <a:ext uri="{28A0092B-C50C-407E-A947-70E740481C1C}">
                <a14:useLocalDpi xmlns:a14="http://schemas.microsoft.com/office/drawing/2010/main" val="0"/>
              </a:ext>
            </a:extLst>
          </a:blip>
          <a:srcRect/>
          <a:stretch/>
        </p:blipFill>
        <p:spPr>
          <a:xfrm flipH="1">
            <a:off x="8561435" y="4864928"/>
            <a:ext cx="467488" cy="467488"/>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pic>
        <p:nvPicPr>
          <p:cNvPr id="11" name="Picture 10">
            <a:extLst>
              <a:ext uri="{FF2B5EF4-FFF2-40B4-BE49-F238E27FC236}">
                <a16:creationId xmlns:a16="http://schemas.microsoft.com/office/drawing/2014/main" id="{7144E8BA-3045-1EB6-C92D-C6ABA17FF638}"/>
              </a:ext>
            </a:extLst>
          </p:cNvPr>
          <p:cNvPicPr>
            <a:picLocks noChangeAspect="1"/>
          </p:cNvPicPr>
          <p:nvPr/>
        </p:nvPicPr>
        <p:blipFill>
          <a:blip r:embed="rId6">
            <a:duotone>
              <a:prstClr val="black"/>
              <a:schemeClr val="accent6">
                <a:tint val="45000"/>
                <a:satMod val="400000"/>
              </a:schemeClr>
            </a:duotone>
            <a:extLst>
              <a:ext uri="{BEBA8EAE-BF5A-486C-A8C5-ECC9F3942E4B}">
                <a14:imgProps xmlns:a14="http://schemas.microsoft.com/office/drawing/2010/main">
                  <a14:imgLayer r:embed="rId7">
                    <a14:imgEffect>
                      <a14:brightnessContrast bright="43000"/>
                    </a14:imgEffect>
                  </a14:imgLayer>
                </a14:imgProps>
              </a:ext>
              <a:ext uri="{28A0092B-C50C-407E-A947-70E740481C1C}">
                <a14:useLocalDpi xmlns:a14="http://schemas.microsoft.com/office/drawing/2010/main" val="0"/>
              </a:ext>
            </a:extLst>
          </a:blip>
          <a:srcRect/>
          <a:stretch/>
        </p:blipFill>
        <p:spPr>
          <a:xfrm>
            <a:off x="9665081" y="4764542"/>
            <a:ext cx="1631167" cy="1631167"/>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sp>
        <p:nvSpPr>
          <p:cNvPr id="15" name="Title 6">
            <a:extLst>
              <a:ext uri="{FF2B5EF4-FFF2-40B4-BE49-F238E27FC236}">
                <a16:creationId xmlns:a16="http://schemas.microsoft.com/office/drawing/2014/main" id="{E7EBEC3B-8BE4-5ADB-827B-7F4D1DFE6BF3}"/>
              </a:ext>
            </a:extLst>
          </p:cNvPr>
          <p:cNvSpPr>
            <a:spLocks noGrp="1"/>
          </p:cNvSpPr>
          <p:nvPr>
            <p:ph type="title"/>
          </p:nvPr>
        </p:nvSpPr>
        <p:spPr>
          <a:xfrm>
            <a:off x="6172200" y="411480"/>
            <a:ext cx="4800600" cy="2971800"/>
          </a:xfrm>
        </p:spPr>
        <p:txBody>
          <a:bodyPr anchor="b"/>
          <a:lstStyle>
            <a:lvl1pPr algn="l">
              <a:defRPr sz="6000" spc="100" baseline="0"/>
            </a:lvl1pPr>
          </a:lstStyle>
          <a:p>
            <a:r>
              <a:rPr lang="en-US"/>
              <a:t>Click to edit Master title style</a:t>
            </a:r>
            <a:endParaRPr lang="en-US" dirty="0"/>
          </a:p>
        </p:txBody>
      </p:sp>
      <p:sp>
        <p:nvSpPr>
          <p:cNvPr id="16" name="Text Placeholder 7">
            <a:extLst>
              <a:ext uri="{FF2B5EF4-FFF2-40B4-BE49-F238E27FC236}">
                <a16:creationId xmlns:a16="http://schemas.microsoft.com/office/drawing/2014/main" id="{8537BAEE-C5E9-5E2D-59B0-E37D83EDF5D3}"/>
              </a:ext>
            </a:extLst>
          </p:cNvPr>
          <p:cNvSpPr>
            <a:spLocks noGrp="1"/>
          </p:cNvSpPr>
          <p:nvPr>
            <p:ph type="body" sz="quarter" idx="13"/>
          </p:nvPr>
        </p:nvSpPr>
        <p:spPr>
          <a:xfrm>
            <a:off x="6172200" y="3456432"/>
            <a:ext cx="4800600" cy="2971800"/>
          </a:xfrm>
        </p:spPr>
        <p:txBody>
          <a:bodyPr anchor="t">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914400" y="566928"/>
            <a:ext cx="4206240" cy="914400"/>
          </a:xfrm>
        </p:spPr>
        <p:txBody>
          <a:bodyPr anchor="b"/>
          <a:lstStyle>
            <a:lvl1pPr marL="0" indent="0">
              <a:buNone/>
              <a:defRPr sz="2400" b="1" cap="all"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914400" y="1737360"/>
            <a:ext cx="3886200" cy="1828800"/>
          </a:xfrm>
        </p:spPr>
        <p:txBody>
          <a:bodyPr/>
          <a:lstStyle>
            <a:lvl1pPr marL="228600" indent="-365760">
              <a:lnSpc>
                <a:spcPts val="2800"/>
              </a:lnSpc>
              <a:buClr>
                <a:schemeClr val="accent1"/>
              </a:buClr>
              <a:buFont typeface="Avenir Next LT Pro" panose="020B0504020202020204" pitchFamily="34" charset="0"/>
              <a:buChar char="+"/>
              <a:defRPr sz="1400">
                <a:solidFill>
                  <a:schemeClr val="bg1"/>
                </a:solidFill>
              </a:defRPr>
            </a:lvl1pPr>
            <a:lvl2pPr marL="685800" indent="-283464">
              <a:lnSpc>
                <a:spcPts val="2800"/>
              </a:lnSpc>
              <a:buClr>
                <a:schemeClr val="accent1"/>
              </a:buClr>
              <a:buFont typeface="Avenir Next LT Pro" panose="020B0504020202020204" pitchFamily="34" charset="0"/>
              <a:buChar char="+"/>
              <a:defRPr sz="1200">
                <a:solidFill>
                  <a:schemeClr val="bg1"/>
                </a:solidFill>
              </a:defRPr>
            </a:lvl2pPr>
            <a:lvl3pPr marL="1143000" indent="-283464">
              <a:lnSpc>
                <a:spcPts val="2800"/>
              </a:lnSpc>
              <a:buClr>
                <a:schemeClr val="accent1"/>
              </a:buClr>
              <a:buFont typeface="Avenir Next LT Pro" panose="020B0504020202020204" pitchFamily="34" charset="0"/>
              <a:buChar char="+"/>
              <a:defRPr sz="1100">
                <a:solidFill>
                  <a:schemeClr val="bg1"/>
                </a:solidFill>
              </a:defRPr>
            </a:lvl3pPr>
            <a:lvl4pPr marL="1600200" indent="-283464">
              <a:lnSpc>
                <a:spcPts val="2800"/>
              </a:lnSpc>
              <a:buClr>
                <a:schemeClr val="accent1"/>
              </a:buClr>
              <a:buFont typeface="Avenir Next LT Pro" panose="020B0504020202020204" pitchFamily="34" charset="0"/>
              <a:buChar char="+"/>
              <a:defRPr sz="1050">
                <a:solidFill>
                  <a:schemeClr val="bg1"/>
                </a:solidFill>
              </a:defRPr>
            </a:lvl4pPr>
            <a:lvl5pPr marL="2057400" indent="-283464">
              <a:lnSpc>
                <a:spcPts val="28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914400" y="3246120"/>
            <a:ext cx="4206240" cy="914400"/>
          </a:xfrm>
        </p:spPr>
        <p:txBody>
          <a:bodyPr anchor="b"/>
          <a:lstStyle>
            <a:lvl1pPr marL="0" indent="0">
              <a:buNone/>
              <a:defRPr sz="2400" b="1" cap="all"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914400" y="4416552"/>
            <a:ext cx="3886200" cy="1828800"/>
          </a:xfrm>
        </p:spPr>
        <p:txBody>
          <a:bodyPr/>
          <a:lstStyle>
            <a:lvl1pPr marL="228600" indent="-365760">
              <a:lnSpc>
                <a:spcPts val="2800"/>
              </a:lnSpc>
              <a:buClr>
                <a:schemeClr val="accent1"/>
              </a:buClr>
              <a:buFont typeface="Avenir Next LT Pro" panose="020B0504020202020204" pitchFamily="34" charset="0"/>
              <a:buChar char="+"/>
              <a:defRPr sz="1400">
                <a:solidFill>
                  <a:schemeClr val="bg1"/>
                </a:solidFill>
              </a:defRPr>
            </a:lvl1pPr>
            <a:lvl2pPr marL="685800" indent="-283464">
              <a:lnSpc>
                <a:spcPts val="2800"/>
              </a:lnSpc>
              <a:buClr>
                <a:schemeClr val="accent1"/>
              </a:buClr>
              <a:buFont typeface="Avenir Next LT Pro" panose="020B0504020202020204" pitchFamily="34" charset="0"/>
              <a:buChar char="+"/>
              <a:defRPr sz="1200">
                <a:solidFill>
                  <a:schemeClr val="bg1"/>
                </a:solidFill>
              </a:defRPr>
            </a:lvl2pPr>
            <a:lvl3pPr marL="1143000" indent="-283464">
              <a:lnSpc>
                <a:spcPts val="2800"/>
              </a:lnSpc>
              <a:buClr>
                <a:schemeClr val="accent1"/>
              </a:buClr>
              <a:buFont typeface="Avenir Next LT Pro" panose="020B0504020202020204" pitchFamily="34" charset="0"/>
              <a:buChar char="+"/>
              <a:defRPr sz="1100">
                <a:solidFill>
                  <a:schemeClr val="bg1"/>
                </a:solidFill>
              </a:defRPr>
            </a:lvl3pPr>
            <a:lvl4pPr marL="1600200" indent="-283464">
              <a:lnSpc>
                <a:spcPts val="2800"/>
              </a:lnSpc>
              <a:buClr>
                <a:schemeClr val="accent1"/>
              </a:buClr>
              <a:buFont typeface="Avenir Next LT Pro" panose="020B0504020202020204" pitchFamily="34" charset="0"/>
              <a:buChar char="+"/>
              <a:defRPr sz="1050">
                <a:solidFill>
                  <a:schemeClr val="bg1"/>
                </a:solidFill>
              </a:defRPr>
            </a:lvl4pPr>
            <a:lvl5pPr marL="2057400" indent="-283464">
              <a:lnSpc>
                <a:spcPts val="28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DBEB95C8-426C-0490-8130-02BB6F5EA2A1}"/>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12">
            <a:extLst>
              <a:ext uri="{FF2B5EF4-FFF2-40B4-BE49-F238E27FC236}">
                <a16:creationId xmlns:a16="http://schemas.microsoft.com/office/drawing/2014/main" id="{67D3F671-77D0-3C9C-51CF-810B180EAF65}"/>
              </a:ext>
            </a:extLst>
          </p:cNvPr>
          <p:cNvSpPr>
            <a:spLocks noGrp="1"/>
          </p:cNvSpPr>
          <p:nvPr>
            <p:ph type="ftr" sz="quarter" idx="10"/>
          </p:nvPr>
        </p:nvSpPr>
        <p:spPr/>
        <p:txBody>
          <a:bodyPr/>
          <a:lstStyle/>
          <a:p>
            <a:endParaRPr lang="en-US" dirty="0"/>
          </a:p>
        </p:txBody>
      </p:sp>
      <p:sp>
        <p:nvSpPr>
          <p:cNvPr id="14" name="Slide Number Placeholder 13">
            <a:extLst>
              <a:ext uri="{FF2B5EF4-FFF2-40B4-BE49-F238E27FC236}">
                <a16:creationId xmlns:a16="http://schemas.microsoft.com/office/drawing/2014/main" id="{CA3E91D8-0DEC-C5E5-EBF8-391C9C961F33}"/>
              </a:ext>
            </a:extLst>
          </p:cNvPr>
          <p:cNvSpPr>
            <a:spLocks noGrp="1"/>
          </p:cNvSpPr>
          <p:nvPr>
            <p:ph type="sldNum" sz="quarter" idx="11"/>
          </p:nvPr>
        </p:nvSpPr>
        <p:spPr/>
        <p:txBody>
          <a:bodyPr/>
          <a:lstStyle/>
          <a:p>
            <a:fld id="{EFE71E98-A417-4ECC-ACEB-C0490C20DB04}" type="slidenum">
              <a:rPr lang="en-US" smtClean="0"/>
              <a:pPr/>
              <a:t>‹#›</a:t>
            </a:fld>
            <a:endParaRPr lang="en-US"/>
          </a:p>
        </p:txBody>
      </p:sp>
    </p:spTree>
    <p:extLst>
      <p:ext uri="{BB962C8B-B14F-4D97-AF65-F5344CB8AC3E}">
        <p14:creationId xmlns:p14="http://schemas.microsoft.com/office/powerpoint/2010/main" val="27225481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6_Custom Layout">
    <p:spTree>
      <p:nvGrpSpPr>
        <p:cNvPr id="1" name=""/>
        <p:cNvGrpSpPr/>
        <p:nvPr/>
      </p:nvGrpSpPr>
      <p:grpSpPr>
        <a:xfrm>
          <a:off x="0" y="0"/>
          <a:ext cx="0" cy="0"/>
          <a:chOff x="0" y="0"/>
          <a:chExt cx="0" cy="0"/>
        </a:xfrm>
      </p:grpSpPr>
      <p:pic>
        <p:nvPicPr>
          <p:cNvPr id="14" name="Picture 13" descr="Background pattern&#10;&#10;Description automatically generated">
            <a:extLst>
              <a:ext uri="{FF2B5EF4-FFF2-40B4-BE49-F238E27FC236}">
                <a16:creationId xmlns:a16="http://schemas.microsoft.com/office/drawing/2014/main" id="{26C16257-ECAC-72BA-0B88-FAB56A3D947A}"/>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7" name="Rectangle 6">
            <a:extLst>
              <a:ext uri="{FF2B5EF4-FFF2-40B4-BE49-F238E27FC236}">
                <a16:creationId xmlns:a16="http://schemas.microsoft.com/office/drawing/2014/main" id="{0FEFEA80-D2B3-224F-A369-155169EACE7D}"/>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A40E14E0-D6CD-7F40-2CF4-DDD5342C954F}"/>
              </a:ext>
            </a:extLst>
          </p:cNvPr>
          <p:cNvSpPr>
            <a:spLocks noGrp="1"/>
          </p:cNvSpPr>
          <p:nvPr>
            <p:ph type="sldNum" sz="quarter" idx="10"/>
          </p:nvPr>
        </p:nvSpPr>
        <p:spPr/>
        <p:txBody>
          <a:body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F7BE7979-D61A-0CFB-5E3A-D5A502E74245}"/>
              </a:ext>
            </a:extLst>
          </p:cNvPr>
          <p:cNvSpPr>
            <a:spLocks noGrp="1"/>
          </p:cNvSpPr>
          <p:nvPr>
            <p:ph type="ftr" sz="quarter" idx="11"/>
          </p:nvPr>
        </p:nvSpPr>
        <p:spPr/>
        <p:txBody>
          <a:bodyPr/>
          <a:lstStyle/>
          <a:p>
            <a:endParaRPr lang="en-US" dirty="0"/>
          </a:p>
        </p:txBody>
      </p:sp>
      <p:sp>
        <p:nvSpPr>
          <p:cNvPr id="33" name="Title 6">
            <a:extLst>
              <a:ext uri="{FF2B5EF4-FFF2-40B4-BE49-F238E27FC236}">
                <a16:creationId xmlns:a16="http://schemas.microsoft.com/office/drawing/2014/main" id="{09757EC8-7872-3710-4B84-93255E2089A7}"/>
              </a:ext>
            </a:extLst>
          </p:cNvPr>
          <p:cNvSpPr>
            <a:spLocks noGrp="1"/>
          </p:cNvSpPr>
          <p:nvPr>
            <p:ph type="title"/>
          </p:nvPr>
        </p:nvSpPr>
        <p:spPr>
          <a:xfrm>
            <a:off x="914400" y="411480"/>
            <a:ext cx="4800600" cy="2971800"/>
          </a:xfrm>
        </p:spPr>
        <p:txBody>
          <a:bodyPr anchor="b"/>
          <a:lstStyle>
            <a:lvl1pPr algn="l">
              <a:defRPr sz="6000" spc="100" baseline="0"/>
            </a:lvl1pPr>
          </a:lstStyle>
          <a:p>
            <a:r>
              <a:rPr lang="en-US"/>
              <a:t>Click to edit Master title style</a:t>
            </a:r>
            <a:endParaRPr lang="en-US" dirty="0"/>
          </a:p>
        </p:txBody>
      </p:sp>
      <p:sp>
        <p:nvSpPr>
          <p:cNvPr id="34" name="Text Placeholder 7">
            <a:extLst>
              <a:ext uri="{FF2B5EF4-FFF2-40B4-BE49-F238E27FC236}">
                <a16:creationId xmlns:a16="http://schemas.microsoft.com/office/drawing/2014/main" id="{02D2C353-C5BA-8AD4-07E1-FF71599710A6}"/>
              </a:ext>
            </a:extLst>
          </p:cNvPr>
          <p:cNvSpPr>
            <a:spLocks noGrp="1"/>
          </p:cNvSpPr>
          <p:nvPr>
            <p:ph type="body" sz="quarter" idx="13"/>
          </p:nvPr>
        </p:nvSpPr>
        <p:spPr>
          <a:xfrm>
            <a:off x="914400" y="3456432"/>
            <a:ext cx="4800600" cy="2971800"/>
          </a:xfrm>
        </p:spPr>
        <p:txBody>
          <a:bodyPr anchor="t">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11" name="Text Placeholder 10">
            <a:extLst>
              <a:ext uri="{FF2B5EF4-FFF2-40B4-BE49-F238E27FC236}">
                <a16:creationId xmlns:a16="http://schemas.microsoft.com/office/drawing/2014/main" id="{D6CA3B13-977B-EF50-715D-D5BDB2BDE1E5}"/>
              </a:ext>
            </a:extLst>
          </p:cNvPr>
          <p:cNvSpPr>
            <a:spLocks noGrp="1"/>
          </p:cNvSpPr>
          <p:nvPr>
            <p:ph type="body" idx="1"/>
          </p:nvPr>
        </p:nvSpPr>
        <p:spPr>
          <a:xfrm>
            <a:off x="6172200" y="598438"/>
            <a:ext cx="4572000" cy="594360"/>
          </a:xfrm>
          <a:custGeom>
            <a:avLst/>
            <a:gdLst>
              <a:gd name="connsiteX0" fmla="*/ 59436 w 4572000"/>
              <a:gd name="connsiteY0" fmla="*/ 0 h 594360"/>
              <a:gd name="connsiteX1" fmla="*/ 4512564 w 4572000"/>
              <a:gd name="connsiteY1" fmla="*/ 0 h 594360"/>
              <a:gd name="connsiteX2" fmla="*/ 4572000 w 4572000"/>
              <a:gd name="connsiteY2" fmla="*/ 59436 h 594360"/>
              <a:gd name="connsiteX3" fmla="*/ 4572000 w 4572000"/>
              <a:gd name="connsiteY3" fmla="*/ 534924 h 594360"/>
              <a:gd name="connsiteX4" fmla="*/ 4512564 w 4572000"/>
              <a:gd name="connsiteY4" fmla="*/ 594360 h 594360"/>
              <a:gd name="connsiteX5" fmla="*/ 59436 w 4572000"/>
              <a:gd name="connsiteY5" fmla="*/ 594360 h 594360"/>
              <a:gd name="connsiteX6" fmla="*/ 0 w 4572000"/>
              <a:gd name="connsiteY6" fmla="*/ 534924 h 594360"/>
              <a:gd name="connsiteX7" fmla="*/ 0 w 4572000"/>
              <a:gd name="connsiteY7" fmla="*/ 59436 h 594360"/>
              <a:gd name="connsiteX8" fmla="*/ 59436 w 4572000"/>
              <a:gd name="connsiteY8" fmla="*/ 0 h 59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0" h="594360">
                <a:moveTo>
                  <a:pt x="59436" y="0"/>
                </a:moveTo>
                <a:lnTo>
                  <a:pt x="4512564" y="0"/>
                </a:lnTo>
                <a:cubicBezTo>
                  <a:pt x="4545390" y="0"/>
                  <a:pt x="4572000" y="26610"/>
                  <a:pt x="4572000" y="59436"/>
                </a:cubicBezTo>
                <a:lnTo>
                  <a:pt x="4572000" y="534924"/>
                </a:lnTo>
                <a:cubicBezTo>
                  <a:pt x="4572000" y="567750"/>
                  <a:pt x="4545390" y="594360"/>
                  <a:pt x="4512564" y="594360"/>
                </a:cubicBezTo>
                <a:lnTo>
                  <a:pt x="59436" y="594360"/>
                </a:lnTo>
                <a:cubicBezTo>
                  <a:pt x="26610" y="594360"/>
                  <a:pt x="0" y="567750"/>
                  <a:pt x="0" y="534924"/>
                </a:cubicBezTo>
                <a:lnTo>
                  <a:pt x="0" y="59436"/>
                </a:lnTo>
                <a:cubicBezTo>
                  <a:pt x="0" y="26610"/>
                  <a:pt x="26610" y="0"/>
                  <a:pt x="59436" y="0"/>
                </a:cubicBezTo>
                <a:close/>
              </a:path>
            </a:pathLst>
          </a:custGeom>
          <a:ln w="12700">
            <a:solidFill>
              <a:schemeClr val="accent1">
                <a:lumMod val="75000"/>
              </a:schemeClr>
            </a:solidFill>
          </a:ln>
          <a:effectLst>
            <a:glow rad="127000">
              <a:schemeClr val="accent1">
                <a:alpha val="20000"/>
              </a:schemeClr>
            </a:glow>
          </a:effectLst>
        </p:spPr>
        <p:txBody>
          <a:bodyPr wrap="square" lIns="868680" anchor="ctr">
            <a:noAutofit/>
          </a:bodyPr>
          <a:lstStyle>
            <a:lvl1pPr marL="0" indent="0">
              <a:lnSpc>
                <a:spcPct val="100000"/>
              </a:lnSpc>
              <a:spcBef>
                <a:spcPts val="0"/>
              </a:spcBef>
              <a:buFont typeface="Arial" panose="020B0604020202020204" pitchFamily="34" charset="0"/>
              <a:buNone/>
              <a:defRPr sz="1800" b="1" cap="all" baseline="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Content Placeholder 3">
            <a:extLst>
              <a:ext uri="{FF2B5EF4-FFF2-40B4-BE49-F238E27FC236}">
                <a16:creationId xmlns:a16="http://schemas.microsoft.com/office/drawing/2014/main" id="{4F28CA6B-CA9F-46F5-2CA4-6E69D2CEB7F4}"/>
              </a:ext>
            </a:extLst>
          </p:cNvPr>
          <p:cNvSpPr>
            <a:spLocks noGrp="1"/>
          </p:cNvSpPr>
          <p:nvPr>
            <p:ph sz="half" idx="2"/>
          </p:nvPr>
        </p:nvSpPr>
        <p:spPr>
          <a:xfrm>
            <a:off x="6172200" y="1399032"/>
            <a:ext cx="4846320" cy="914400"/>
          </a:xfrm>
        </p:spPr>
        <p:txBody>
          <a:bodyPr/>
          <a:lstStyle>
            <a:lvl1pPr marL="274320" indent="-274320">
              <a:lnSpc>
                <a:spcPts val="1400"/>
              </a:lnSpc>
              <a:buClr>
                <a:schemeClr val="accent1"/>
              </a:buClr>
              <a:buFont typeface="Avenir Next LT Pro" panose="020B0504020202020204" pitchFamily="34" charset="0"/>
              <a:buChar char="+"/>
              <a:defRPr sz="1400">
                <a:solidFill>
                  <a:schemeClr val="bg1"/>
                </a:solidFill>
              </a:defRPr>
            </a:lvl1pPr>
            <a:lvl2pPr marL="685800" indent="-283464">
              <a:lnSpc>
                <a:spcPts val="1400"/>
              </a:lnSpc>
              <a:buClr>
                <a:schemeClr val="accent1"/>
              </a:buClr>
              <a:buFont typeface="Avenir Next LT Pro" panose="020B0504020202020204" pitchFamily="34" charset="0"/>
              <a:buChar char="+"/>
              <a:defRPr sz="1200">
                <a:solidFill>
                  <a:schemeClr val="bg1"/>
                </a:solidFill>
              </a:defRPr>
            </a:lvl2pPr>
            <a:lvl3pPr marL="1143000" indent="-283464">
              <a:lnSpc>
                <a:spcPts val="1400"/>
              </a:lnSpc>
              <a:buClr>
                <a:schemeClr val="accent1"/>
              </a:buClr>
              <a:buFont typeface="Avenir Next LT Pro" panose="020B0504020202020204" pitchFamily="34" charset="0"/>
              <a:buChar char="+"/>
              <a:defRPr sz="1100">
                <a:solidFill>
                  <a:schemeClr val="bg1"/>
                </a:solidFill>
              </a:defRPr>
            </a:lvl3pPr>
            <a:lvl4pPr marL="1600200" indent="-283464">
              <a:lnSpc>
                <a:spcPts val="1400"/>
              </a:lnSpc>
              <a:buClr>
                <a:schemeClr val="accent1"/>
              </a:buClr>
              <a:buFont typeface="Avenir Next LT Pro" panose="020B0504020202020204" pitchFamily="34" charset="0"/>
              <a:buChar char="+"/>
              <a:defRPr sz="1050">
                <a:solidFill>
                  <a:schemeClr val="bg1"/>
                </a:solidFill>
              </a:defRPr>
            </a:lvl4pPr>
            <a:lvl5pPr marL="2057400" indent="-283464">
              <a:lnSpc>
                <a:spcPts val="14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a:extLst>
              <a:ext uri="{FF2B5EF4-FFF2-40B4-BE49-F238E27FC236}">
                <a16:creationId xmlns:a16="http://schemas.microsoft.com/office/drawing/2014/main" id="{927C5DF8-A28E-08FB-959F-371F071A8828}"/>
              </a:ext>
            </a:extLst>
          </p:cNvPr>
          <p:cNvSpPr>
            <a:spLocks noGrp="1"/>
          </p:cNvSpPr>
          <p:nvPr>
            <p:ph sz="quarter" idx="4"/>
          </p:nvPr>
        </p:nvSpPr>
        <p:spPr>
          <a:xfrm>
            <a:off x="6172200" y="3429000"/>
            <a:ext cx="4846320" cy="914400"/>
          </a:xfrm>
        </p:spPr>
        <p:txBody>
          <a:bodyPr/>
          <a:lstStyle>
            <a:lvl1pPr marL="274320" indent="-274320">
              <a:lnSpc>
                <a:spcPts val="1400"/>
              </a:lnSpc>
              <a:buClr>
                <a:schemeClr val="accent1"/>
              </a:buClr>
              <a:buFont typeface="Avenir Next LT Pro" panose="020B0504020202020204" pitchFamily="34" charset="0"/>
              <a:buChar char="+"/>
              <a:defRPr sz="1400">
                <a:solidFill>
                  <a:schemeClr val="bg1"/>
                </a:solidFill>
              </a:defRPr>
            </a:lvl1pPr>
            <a:lvl2pPr marL="685800" indent="-283464">
              <a:lnSpc>
                <a:spcPts val="1400"/>
              </a:lnSpc>
              <a:buClr>
                <a:schemeClr val="accent1"/>
              </a:buClr>
              <a:buFont typeface="Avenir Next LT Pro" panose="020B0504020202020204" pitchFamily="34" charset="0"/>
              <a:buChar char="+"/>
              <a:defRPr sz="1200">
                <a:solidFill>
                  <a:schemeClr val="bg1"/>
                </a:solidFill>
              </a:defRPr>
            </a:lvl2pPr>
            <a:lvl3pPr marL="1143000" indent="-283464">
              <a:lnSpc>
                <a:spcPts val="1400"/>
              </a:lnSpc>
              <a:buClr>
                <a:schemeClr val="accent1"/>
              </a:buClr>
              <a:buFont typeface="Avenir Next LT Pro" panose="020B0504020202020204" pitchFamily="34" charset="0"/>
              <a:buChar char="+"/>
              <a:defRPr sz="1100">
                <a:solidFill>
                  <a:schemeClr val="bg1"/>
                </a:solidFill>
              </a:defRPr>
            </a:lvl3pPr>
            <a:lvl4pPr marL="1600200" indent="-283464">
              <a:lnSpc>
                <a:spcPts val="1400"/>
              </a:lnSpc>
              <a:buClr>
                <a:schemeClr val="accent1"/>
              </a:buClr>
              <a:buFont typeface="Avenir Next LT Pro" panose="020B0504020202020204" pitchFamily="34" charset="0"/>
              <a:buChar char="+"/>
              <a:defRPr sz="1050">
                <a:solidFill>
                  <a:schemeClr val="bg1"/>
                </a:solidFill>
              </a:defRPr>
            </a:lvl4pPr>
            <a:lvl5pPr marL="2057400" indent="-283464">
              <a:lnSpc>
                <a:spcPts val="14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5">
            <a:extLst>
              <a:ext uri="{FF2B5EF4-FFF2-40B4-BE49-F238E27FC236}">
                <a16:creationId xmlns:a16="http://schemas.microsoft.com/office/drawing/2014/main" id="{33DD6E06-7713-2DAA-192A-573954A94697}"/>
              </a:ext>
            </a:extLst>
          </p:cNvPr>
          <p:cNvSpPr>
            <a:spLocks noGrp="1"/>
          </p:cNvSpPr>
          <p:nvPr>
            <p:ph sz="quarter" idx="15"/>
          </p:nvPr>
        </p:nvSpPr>
        <p:spPr>
          <a:xfrm>
            <a:off x="6172200" y="5422392"/>
            <a:ext cx="4846320" cy="914400"/>
          </a:xfrm>
        </p:spPr>
        <p:txBody>
          <a:bodyPr/>
          <a:lstStyle>
            <a:lvl1pPr marL="274320" indent="-274320">
              <a:lnSpc>
                <a:spcPts val="1400"/>
              </a:lnSpc>
              <a:buClr>
                <a:schemeClr val="accent1"/>
              </a:buClr>
              <a:buFont typeface="Avenir Next LT Pro" panose="020B0504020202020204" pitchFamily="34" charset="0"/>
              <a:buChar char="+"/>
              <a:defRPr sz="1400">
                <a:solidFill>
                  <a:schemeClr val="bg1"/>
                </a:solidFill>
              </a:defRPr>
            </a:lvl1pPr>
            <a:lvl2pPr marL="685800" indent="-283464">
              <a:lnSpc>
                <a:spcPts val="1400"/>
              </a:lnSpc>
              <a:buClr>
                <a:schemeClr val="accent1"/>
              </a:buClr>
              <a:buFont typeface="Avenir Next LT Pro" panose="020B0504020202020204" pitchFamily="34" charset="0"/>
              <a:buChar char="+"/>
              <a:defRPr sz="1200">
                <a:solidFill>
                  <a:schemeClr val="bg1"/>
                </a:solidFill>
              </a:defRPr>
            </a:lvl2pPr>
            <a:lvl3pPr marL="1143000" indent="-283464">
              <a:lnSpc>
                <a:spcPts val="1400"/>
              </a:lnSpc>
              <a:buClr>
                <a:schemeClr val="accent1"/>
              </a:buClr>
              <a:buFont typeface="Avenir Next LT Pro" panose="020B0504020202020204" pitchFamily="34" charset="0"/>
              <a:buChar char="+"/>
              <a:defRPr sz="1100">
                <a:solidFill>
                  <a:schemeClr val="bg1"/>
                </a:solidFill>
              </a:defRPr>
            </a:lvl3pPr>
            <a:lvl4pPr marL="1600200" indent="-283464">
              <a:lnSpc>
                <a:spcPts val="1400"/>
              </a:lnSpc>
              <a:buClr>
                <a:schemeClr val="accent1"/>
              </a:buClr>
              <a:buFont typeface="Avenir Next LT Pro" panose="020B0504020202020204" pitchFamily="34" charset="0"/>
              <a:buChar char="+"/>
              <a:defRPr sz="1050">
                <a:solidFill>
                  <a:schemeClr val="bg1"/>
                </a:solidFill>
              </a:defRPr>
            </a:lvl4pPr>
            <a:lvl5pPr marL="2057400" indent="-283464">
              <a:lnSpc>
                <a:spcPts val="14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16">
            <a:extLst>
              <a:ext uri="{FF2B5EF4-FFF2-40B4-BE49-F238E27FC236}">
                <a16:creationId xmlns:a16="http://schemas.microsoft.com/office/drawing/2014/main" id="{C1D4AB56-7754-027F-5CD9-9BB01F836499}"/>
              </a:ext>
            </a:extLst>
          </p:cNvPr>
          <p:cNvSpPr>
            <a:spLocks noGrp="1"/>
          </p:cNvSpPr>
          <p:nvPr>
            <p:ph type="pic" sz="quarter" idx="16"/>
          </p:nvPr>
        </p:nvSpPr>
        <p:spPr>
          <a:xfrm>
            <a:off x="6345936" y="689878"/>
            <a:ext cx="411480" cy="411480"/>
          </a:xfrm>
        </p:spPr>
        <p:txBody>
          <a:bodyPr anchor="ctr"/>
          <a:lstStyle>
            <a:lvl1pPr marL="0" indent="0" algn="ctr">
              <a:buNone/>
              <a:defRPr sz="800"/>
            </a:lvl1pPr>
          </a:lstStyle>
          <a:p>
            <a:r>
              <a:rPr lang="en-US"/>
              <a:t>Click icon to add picture</a:t>
            </a:r>
            <a:endParaRPr lang="en-US" dirty="0"/>
          </a:p>
        </p:txBody>
      </p:sp>
      <p:sp>
        <p:nvSpPr>
          <p:cNvPr id="18" name="Picture Placeholder 16">
            <a:extLst>
              <a:ext uri="{FF2B5EF4-FFF2-40B4-BE49-F238E27FC236}">
                <a16:creationId xmlns:a16="http://schemas.microsoft.com/office/drawing/2014/main" id="{273A2BF2-83A7-2F5B-485B-3010054F53CE}"/>
              </a:ext>
            </a:extLst>
          </p:cNvPr>
          <p:cNvSpPr>
            <a:spLocks noGrp="1"/>
          </p:cNvSpPr>
          <p:nvPr>
            <p:ph type="pic" sz="quarter" idx="17"/>
          </p:nvPr>
        </p:nvSpPr>
        <p:spPr>
          <a:xfrm>
            <a:off x="6345936" y="2670048"/>
            <a:ext cx="411480" cy="411480"/>
          </a:xfrm>
        </p:spPr>
        <p:txBody>
          <a:bodyPr anchor="ctr"/>
          <a:lstStyle>
            <a:lvl1pPr marL="0" indent="0" algn="ctr">
              <a:buNone/>
              <a:defRPr sz="800"/>
            </a:lvl1pPr>
          </a:lstStyle>
          <a:p>
            <a:r>
              <a:rPr lang="en-US"/>
              <a:t>Click icon to add picture</a:t>
            </a:r>
            <a:endParaRPr lang="en-US" dirty="0"/>
          </a:p>
        </p:txBody>
      </p:sp>
      <p:sp>
        <p:nvSpPr>
          <p:cNvPr id="19" name="Picture Placeholder 16">
            <a:extLst>
              <a:ext uri="{FF2B5EF4-FFF2-40B4-BE49-F238E27FC236}">
                <a16:creationId xmlns:a16="http://schemas.microsoft.com/office/drawing/2014/main" id="{71127BF4-8D3D-BE7C-F439-B52BE9D095A8}"/>
              </a:ext>
            </a:extLst>
          </p:cNvPr>
          <p:cNvSpPr>
            <a:spLocks noGrp="1"/>
          </p:cNvSpPr>
          <p:nvPr>
            <p:ph type="pic" sz="quarter" idx="18"/>
          </p:nvPr>
        </p:nvSpPr>
        <p:spPr>
          <a:xfrm>
            <a:off x="6345936" y="4645152"/>
            <a:ext cx="411480" cy="411480"/>
          </a:xfrm>
        </p:spPr>
        <p:txBody>
          <a:bodyPr anchor="ctr"/>
          <a:lstStyle>
            <a:lvl1pPr marL="0" indent="0" algn="ctr">
              <a:buNone/>
              <a:defRPr sz="800"/>
            </a:lvl1pPr>
          </a:lstStyle>
          <a:p>
            <a:r>
              <a:rPr lang="en-US"/>
              <a:t>Click icon to add picture</a:t>
            </a:r>
            <a:endParaRPr lang="en-US" dirty="0"/>
          </a:p>
        </p:txBody>
      </p:sp>
      <p:sp>
        <p:nvSpPr>
          <p:cNvPr id="2" name="Text Placeholder 10">
            <a:extLst>
              <a:ext uri="{FF2B5EF4-FFF2-40B4-BE49-F238E27FC236}">
                <a16:creationId xmlns:a16="http://schemas.microsoft.com/office/drawing/2014/main" id="{D12182F7-10D0-6871-24CA-B4EAA1A85FC3}"/>
              </a:ext>
            </a:extLst>
          </p:cNvPr>
          <p:cNvSpPr>
            <a:spLocks noGrp="1"/>
          </p:cNvSpPr>
          <p:nvPr>
            <p:ph type="body" idx="19"/>
          </p:nvPr>
        </p:nvSpPr>
        <p:spPr>
          <a:xfrm>
            <a:off x="6172200" y="2574036"/>
            <a:ext cx="4572000" cy="594360"/>
          </a:xfrm>
          <a:custGeom>
            <a:avLst/>
            <a:gdLst>
              <a:gd name="connsiteX0" fmla="*/ 59436 w 4572000"/>
              <a:gd name="connsiteY0" fmla="*/ 0 h 594360"/>
              <a:gd name="connsiteX1" fmla="*/ 4512564 w 4572000"/>
              <a:gd name="connsiteY1" fmla="*/ 0 h 594360"/>
              <a:gd name="connsiteX2" fmla="*/ 4572000 w 4572000"/>
              <a:gd name="connsiteY2" fmla="*/ 59436 h 594360"/>
              <a:gd name="connsiteX3" fmla="*/ 4572000 w 4572000"/>
              <a:gd name="connsiteY3" fmla="*/ 534924 h 594360"/>
              <a:gd name="connsiteX4" fmla="*/ 4512564 w 4572000"/>
              <a:gd name="connsiteY4" fmla="*/ 594360 h 594360"/>
              <a:gd name="connsiteX5" fmla="*/ 59436 w 4572000"/>
              <a:gd name="connsiteY5" fmla="*/ 594360 h 594360"/>
              <a:gd name="connsiteX6" fmla="*/ 0 w 4572000"/>
              <a:gd name="connsiteY6" fmla="*/ 534924 h 594360"/>
              <a:gd name="connsiteX7" fmla="*/ 0 w 4572000"/>
              <a:gd name="connsiteY7" fmla="*/ 59436 h 594360"/>
              <a:gd name="connsiteX8" fmla="*/ 59436 w 4572000"/>
              <a:gd name="connsiteY8" fmla="*/ 0 h 59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0" h="594360">
                <a:moveTo>
                  <a:pt x="59436" y="0"/>
                </a:moveTo>
                <a:lnTo>
                  <a:pt x="4512564" y="0"/>
                </a:lnTo>
                <a:cubicBezTo>
                  <a:pt x="4545390" y="0"/>
                  <a:pt x="4572000" y="26610"/>
                  <a:pt x="4572000" y="59436"/>
                </a:cubicBezTo>
                <a:lnTo>
                  <a:pt x="4572000" y="534924"/>
                </a:lnTo>
                <a:cubicBezTo>
                  <a:pt x="4572000" y="567750"/>
                  <a:pt x="4545390" y="594360"/>
                  <a:pt x="4512564" y="594360"/>
                </a:cubicBezTo>
                <a:lnTo>
                  <a:pt x="59436" y="594360"/>
                </a:lnTo>
                <a:cubicBezTo>
                  <a:pt x="26610" y="594360"/>
                  <a:pt x="0" y="567750"/>
                  <a:pt x="0" y="534924"/>
                </a:cubicBezTo>
                <a:lnTo>
                  <a:pt x="0" y="59436"/>
                </a:lnTo>
                <a:cubicBezTo>
                  <a:pt x="0" y="26610"/>
                  <a:pt x="26610" y="0"/>
                  <a:pt x="59436" y="0"/>
                </a:cubicBezTo>
                <a:close/>
              </a:path>
            </a:pathLst>
          </a:custGeom>
          <a:ln w="12700">
            <a:solidFill>
              <a:schemeClr val="accent1">
                <a:lumMod val="75000"/>
              </a:schemeClr>
            </a:solidFill>
          </a:ln>
          <a:effectLst>
            <a:glow rad="127000">
              <a:schemeClr val="accent1">
                <a:alpha val="20000"/>
              </a:schemeClr>
            </a:glow>
          </a:effectLst>
        </p:spPr>
        <p:txBody>
          <a:bodyPr wrap="square" lIns="868680" anchor="ctr">
            <a:noAutofit/>
          </a:bodyPr>
          <a:lstStyle>
            <a:lvl1pPr marL="0" indent="0">
              <a:lnSpc>
                <a:spcPct val="100000"/>
              </a:lnSpc>
              <a:spcBef>
                <a:spcPts val="0"/>
              </a:spcBef>
              <a:buFont typeface="Arial" panose="020B0604020202020204" pitchFamily="34" charset="0"/>
              <a:buNone/>
              <a:defRPr sz="1800" b="1" cap="all" baseline="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ext Placeholder 10">
            <a:extLst>
              <a:ext uri="{FF2B5EF4-FFF2-40B4-BE49-F238E27FC236}">
                <a16:creationId xmlns:a16="http://schemas.microsoft.com/office/drawing/2014/main" id="{E3931B38-2DFB-6F26-9B26-8CC59E0F0244}"/>
              </a:ext>
            </a:extLst>
          </p:cNvPr>
          <p:cNvSpPr>
            <a:spLocks noGrp="1"/>
          </p:cNvSpPr>
          <p:nvPr>
            <p:ph type="body" idx="20"/>
          </p:nvPr>
        </p:nvSpPr>
        <p:spPr>
          <a:xfrm>
            <a:off x="6172200" y="4553712"/>
            <a:ext cx="4572000" cy="594360"/>
          </a:xfrm>
          <a:custGeom>
            <a:avLst/>
            <a:gdLst>
              <a:gd name="connsiteX0" fmla="*/ 59436 w 4572000"/>
              <a:gd name="connsiteY0" fmla="*/ 0 h 594360"/>
              <a:gd name="connsiteX1" fmla="*/ 4512564 w 4572000"/>
              <a:gd name="connsiteY1" fmla="*/ 0 h 594360"/>
              <a:gd name="connsiteX2" fmla="*/ 4572000 w 4572000"/>
              <a:gd name="connsiteY2" fmla="*/ 59436 h 594360"/>
              <a:gd name="connsiteX3" fmla="*/ 4572000 w 4572000"/>
              <a:gd name="connsiteY3" fmla="*/ 534924 h 594360"/>
              <a:gd name="connsiteX4" fmla="*/ 4512564 w 4572000"/>
              <a:gd name="connsiteY4" fmla="*/ 594360 h 594360"/>
              <a:gd name="connsiteX5" fmla="*/ 59436 w 4572000"/>
              <a:gd name="connsiteY5" fmla="*/ 594360 h 594360"/>
              <a:gd name="connsiteX6" fmla="*/ 0 w 4572000"/>
              <a:gd name="connsiteY6" fmla="*/ 534924 h 594360"/>
              <a:gd name="connsiteX7" fmla="*/ 0 w 4572000"/>
              <a:gd name="connsiteY7" fmla="*/ 59436 h 594360"/>
              <a:gd name="connsiteX8" fmla="*/ 59436 w 4572000"/>
              <a:gd name="connsiteY8" fmla="*/ 0 h 59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0" h="594360">
                <a:moveTo>
                  <a:pt x="59436" y="0"/>
                </a:moveTo>
                <a:lnTo>
                  <a:pt x="4512564" y="0"/>
                </a:lnTo>
                <a:cubicBezTo>
                  <a:pt x="4545390" y="0"/>
                  <a:pt x="4572000" y="26610"/>
                  <a:pt x="4572000" y="59436"/>
                </a:cubicBezTo>
                <a:lnTo>
                  <a:pt x="4572000" y="534924"/>
                </a:lnTo>
                <a:cubicBezTo>
                  <a:pt x="4572000" y="567750"/>
                  <a:pt x="4545390" y="594360"/>
                  <a:pt x="4512564" y="594360"/>
                </a:cubicBezTo>
                <a:lnTo>
                  <a:pt x="59436" y="594360"/>
                </a:lnTo>
                <a:cubicBezTo>
                  <a:pt x="26610" y="594360"/>
                  <a:pt x="0" y="567750"/>
                  <a:pt x="0" y="534924"/>
                </a:cubicBezTo>
                <a:lnTo>
                  <a:pt x="0" y="59436"/>
                </a:lnTo>
                <a:cubicBezTo>
                  <a:pt x="0" y="26610"/>
                  <a:pt x="26610" y="0"/>
                  <a:pt x="59436" y="0"/>
                </a:cubicBezTo>
                <a:close/>
              </a:path>
            </a:pathLst>
          </a:custGeom>
          <a:ln w="12700">
            <a:solidFill>
              <a:schemeClr val="accent1">
                <a:lumMod val="75000"/>
              </a:schemeClr>
            </a:solidFill>
          </a:ln>
          <a:effectLst>
            <a:glow rad="127000">
              <a:schemeClr val="accent1">
                <a:alpha val="20000"/>
              </a:schemeClr>
            </a:glow>
          </a:effectLst>
        </p:spPr>
        <p:txBody>
          <a:bodyPr wrap="square" lIns="868680" anchor="ctr">
            <a:noAutofit/>
          </a:bodyPr>
          <a:lstStyle>
            <a:lvl1pPr marL="0" indent="0">
              <a:lnSpc>
                <a:spcPct val="100000"/>
              </a:lnSpc>
              <a:spcBef>
                <a:spcPts val="0"/>
              </a:spcBef>
              <a:buFont typeface="Arial" panose="020B0604020202020204" pitchFamily="34" charset="0"/>
              <a:buNone/>
              <a:defRPr sz="1800" b="1" cap="all" baseline="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17234296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tx1"/>
        </a:solidFill>
        <a:effectLst/>
      </p:bgPr>
    </p:b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626F0957-B1E8-D378-3433-9200445ED134}"/>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43" name="Freeform: Shape 42">
            <a:extLst>
              <a:ext uri="{FF2B5EF4-FFF2-40B4-BE49-F238E27FC236}">
                <a16:creationId xmlns:a16="http://schemas.microsoft.com/office/drawing/2014/main" id="{65FFF129-3A01-D2E3-62C0-04D13EAF5E82}"/>
              </a:ext>
            </a:extLst>
          </p:cNvPr>
          <p:cNvSpPr/>
          <p:nvPr/>
        </p:nvSpPr>
        <p:spPr>
          <a:xfrm>
            <a:off x="6343916" y="1567021"/>
            <a:ext cx="5848082" cy="2795600"/>
          </a:xfrm>
          <a:custGeom>
            <a:avLst/>
            <a:gdLst>
              <a:gd name="connsiteX0" fmla="*/ 1193962 w 5848082"/>
              <a:gd name="connsiteY0" fmla="*/ 35 h 2795600"/>
              <a:gd name="connsiteX1" fmla="*/ 3628640 w 5848082"/>
              <a:gd name="connsiteY1" fmla="*/ 416347 h 2795600"/>
              <a:gd name="connsiteX2" fmla="*/ 5674155 w 5848082"/>
              <a:gd name="connsiteY2" fmla="*/ 1273557 h 2795600"/>
              <a:gd name="connsiteX3" fmla="*/ 5848082 w 5848082"/>
              <a:gd name="connsiteY3" fmla="*/ 1381039 h 2795600"/>
              <a:gd name="connsiteX4" fmla="*/ 5848082 w 5848082"/>
              <a:gd name="connsiteY4" fmla="*/ 2778346 h 2795600"/>
              <a:gd name="connsiteX5" fmla="*/ 5710354 w 5848082"/>
              <a:gd name="connsiteY5" fmla="*/ 2790107 h 2795600"/>
              <a:gd name="connsiteX6" fmla="*/ 3040426 w 5848082"/>
              <a:gd name="connsiteY6" fmla="*/ 2379254 h 2795600"/>
              <a:gd name="connsiteX7" fmla="*/ 13202 w 5848082"/>
              <a:gd name="connsiteY7" fmla="*/ 402515 h 2795600"/>
              <a:gd name="connsiteX8" fmla="*/ 1193962 w 5848082"/>
              <a:gd name="connsiteY8" fmla="*/ 35 h 27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48082" h="2795600">
                <a:moveTo>
                  <a:pt x="1193962" y="35"/>
                </a:moveTo>
                <a:cubicBezTo>
                  <a:pt x="1848228" y="2537"/>
                  <a:pt x="2711479" y="141506"/>
                  <a:pt x="3628640" y="416347"/>
                </a:cubicBezTo>
                <a:cubicBezTo>
                  <a:pt x="4431155" y="656832"/>
                  <a:pt x="5141988" y="961503"/>
                  <a:pt x="5674155" y="1273557"/>
                </a:cubicBezTo>
                <a:lnTo>
                  <a:pt x="5848082" y="1381039"/>
                </a:lnTo>
                <a:lnTo>
                  <a:pt x="5848082" y="2778346"/>
                </a:lnTo>
                <a:lnTo>
                  <a:pt x="5710354" y="2790107"/>
                </a:lnTo>
                <a:cubicBezTo>
                  <a:pt x="5035808" y="2825681"/>
                  <a:pt x="4072231" y="2688449"/>
                  <a:pt x="3040426" y="2379254"/>
                </a:cubicBezTo>
                <a:cubicBezTo>
                  <a:pt x="1206106" y="1829573"/>
                  <a:pt x="-149228" y="944556"/>
                  <a:pt x="13202" y="402515"/>
                </a:cubicBezTo>
                <a:cubicBezTo>
                  <a:pt x="94418" y="131494"/>
                  <a:pt x="539697" y="-2468"/>
                  <a:pt x="1193962" y="35"/>
                </a:cubicBezTo>
                <a:close/>
              </a:path>
            </a:pathLst>
          </a:custGeom>
          <a:noFill/>
          <a:ln w="25400">
            <a:solidFill>
              <a:schemeClr val="accent1">
                <a:lumMod val="75000"/>
                <a:alpha val="50000"/>
              </a:schemeClr>
            </a:solidFill>
          </a:ln>
          <a:effectLst>
            <a:glow rad="127000">
              <a:schemeClr val="accent1">
                <a:alpha val="2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pic>
        <p:nvPicPr>
          <p:cNvPr id="3" name="Picture 2" descr="A picture containing text, plant, palm, tree&#10;&#10;Description automatically generated">
            <a:extLst>
              <a:ext uri="{FF2B5EF4-FFF2-40B4-BE49-F238E27FC236}">
                <a16:creationId xmlns:a16="http://schemas.microsoft.com/office/drawing/2014/main" id="{7BC9D2E0-A241-24A5-54C2-D582EA8BBB13}"/>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26000"/>
                    </a14:imgEffect>
                  </a14:imgLayer>
                </a14:imgProps>
              </a:ext>
              <a:ext uri="{28A0092B-C50C-407E-A947-70E740481C1C}">
                <a14:useLocalDpi xmlns:a14="http://schemas.microsoft.com/office/drawing/2010/main" val="0"/>
              </a:ext>
            </a:extLst>
          </a:blip>
          <a:srcRect/>
          <a:stretch>
            <a:fillRect/>
          </a:stretch>
        </p:blipFill>
        <p:spPr>
          <a:xfrm>
            <a:off x="6514212" y="1112208"/>
            <a:ext cx="882610" cy="882610"/>
          </a:xfrm>
          <a:custGeom>
            <a:avLst/>
            <a:gdLst>
              <a:gd name="connsiteX0" fmla="*/ 837986 w 1675972"/>
              <a:gd name="connsiteY0" fmla="*/ 0 h 1675972"/>
              <a:gd name="connsiteX1" fmla="*/ 1675972 w 1675972"/>
              <a:gd name="connsiteY1" fmla="*/ 837986 h 1675972"/>
              <a:gd name="connsiteX2" fmla="*/ 837986 w 1675972"/>
              <a:gd name="connsiteY2" fmla="*/ 1675972 h 1675972"/>
              <a:gd name="connsiteX3" fmla="*/ 0 w 1675972"/>
              <a:gd name="connsiteY3" fmla="*/ 837986 h 1675972"/>
              <a:gd name="connsiteX4" fmla="*/ 837986 w 1675972"/>
              <a:gd name="connsiteY4" fmla="*/ 0 h 1675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972" h="1675972">
                <a:moveTo>
                  <a:pt x="837986" y="0"/>
                </a:moveTo>
                <a:cubicBezTo>
                  <a:pt x="1300793" y="0"/>
                  <a:pt x="1675972" y="375179"/>
                  <a:pt x="1675972" y="837986"/>
                </a:cubicBezTo>
                <a:cubicBezTo>
                  <a:pt x="1675972" y="1300793"/>
                  <a:pt x="1300793" y="1675972"/>
                  <a:pt x="837986" y="1675972"/>
                </a:cubicBezTo>
                <a:cubicBezTo>
                  <a:pt x="375179" y="1675972"/>
                  <a:pt x="0" y="1300793"/>
                  <a:pt x="0" y="837986"/>
                </a:cubicBezTo>
                <a:cubicBezTo>
                  <a:pt x="0" y="375179"/>
                  <a:pt x="375179" y="0"/>
                  <a:pt x="837986" y="0"/>
                </a:cubicBezTo>
                <a:close/>
              </a:path>
            </a:pathLst>
          </a:custGeom>
        </p:spPr>
      </p:pic>
      <p:pic>
        <p:nvPicPr>
          <p:cNvPr id="21" name="Picture 20">
            <a:extLst>
              <a:ext uri="{FF2B5EF4-FFF2-40B4-BE49-F238E27FC236}">
                <a16:creationId xmlns:a16="http://schemas.microsoft.com/office/drawing/2014/main" id="{5EA90125-B40F-119B-D21A-17B01441CFE1}"/>
              </a:ext>
            </a:extLst>
          </p:cNvPr>
          <p:cNvPicPr>
            <a:picLocks noChangeAspect="1"/>
          </p:cNvPicPr>
          <p:nvPr/>
        </p:nvPicPr>
        <p:blipFill>
          <a:blip r:embed="rId5">
            <a:duotone>
              <a:prstClr val="black"/>
              <a:schemeClr val="accent6">
                <a:tint val="45000"/>
                <a:satMod val="400000"/>
              </a:schemeClr>
            </a:duotone>
            <a:extLst>
              <a:ext uri="{BEBA8EAE-BF5A-486C-A8C5-ECC9F3942E4B}">
                <a14:imgProps xmlns:a14="http://schemas.microsoft.com/office/drawing/2010/main">
                  <a14:imgLayer r:embed="rId6">
                    <a14:imgEffect>
                      <a14:brightnessContrast bright="15000"/>
                    </a14:imgEffect>
                  </a14:imgLayer>
                </a14:imgProps>
              </a:ext>
              <a:ext uri="{28A0092B-C50C-407E-A947-70E740481C1C}">
                <a14:useLocalDpi xmlns:a14="http://schemas.microsoft.com/office/drawing/2010/main" val="0"/>
              </a:ext>
            </a:extLst>
          </a:blip>
          <a:srcRect/>
          <a:stretch/>
        </p:blipFill>
        <p:spPr>
          <a:xfrm>
            <a:off x="8213400" y="1430706"/>
            <a:ext cx="380804" cy="380804"/>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grpSp>
        <p:nvGrpSpPr>
          <p:cNvPr id="22" name="Group 21">
            <a:extLst>
              <a:ext uri="{FF2B5EF4-FFF2-40B4-BE49-F238E27FC236}">
                <a16:creationId xmlns:a16="http://schemas.microsoft.com/office/drawing/2014/main" id="{776A05FA-1FCF-41F9-F1A9-4CFFA9C85831}"/>
              </a:ext>
            </a:extLst>
          </p:cNvPr>
          <p:cNvGrpSpPr/>
          <p:nvPr/>
        </p:nvGrpSpPr>
        <p:grpSpPr>
          <a:xfrm>
            <a:off x="914400" y="1274125"/>
            <a:ext cx="1146629" cy="440375"/>
            <a:chOff x="7485289" y="2327287"/>
            <a:chExt cx="1146629" cy="440375"/>
          </a:xfrm>
        </p:grpSpPr>
        <p:grpSp>
          <p:nvGrpSpPr>
            <p:cNvPr id="23" name="Group 22">
              <a:extLst>
                <a:ext uri="{FF2B5EF4-FFF2-40B4-BE49-F238E27FC236}">
                  <a16:creationId xmlns:a16="http://schemas.microsoft.com/office/drawing/2014/main" id="{A5AF5DB9-8DD6-703B-E8CF-4CE744BDA573}"/>
                </a:ext>
              </a:extLst>
            </p:cNvPr>
            <p:cNvGrpSpPr/>
            <p:nvPr/>
          </p:nvGrpSpPr>
          <p:grpSpPr>
            <a:xfrm>
              <a:off x="8501289" y="2327287"/>
              <a:ext cx="130629" cy="118571"/>
              <a:chOff x="6030685" y="1226904"/>
              <a:chExt cx="130629" cy="118571"/>
            </a:xfrm>
          </p:grpSpPr>
          <p:cxnSp>
            <p:nvCxnSpPr>
              <p:cNvPr id="40" name="Straight Connector 39">
                <a:extLst>
                  <a:ext uri="{FF2B5EF4-FFF2-40B4-BE49-F238E27FC236}">
                    <a16:creationId xmlns:a16="http://schemas.microsoft.com/office/drawing/2014/main" id="{FC157309-4958-1204-09D7-31C34142A356}"/>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AB81462-15FD-4875-1671-BABBDFBF2963}"/>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32B81C0F-567E-6DFC-03AD-ECAAD177A30F}"/>
                </a:ext>
              </a:extLst>
            </p:cNvPr>
            <p:cNvGrpSpPr/>
            <p:nvPr/>
          </p:nvGrpSpPr>
          <p:grpSpPr>
            <a:xfrm>
              <a:off x="7993289" y="2649091"/>
              <a:ext cx="130629" cy="118571"/>
              <a:chOff x="6030685" y="1226904"/>
              <a:chExt cx="130629" cy="118571"/>
            </a:xfrm>
          </p:grpSpPr>
          <p:cxnSp>
            <p:nvCxnSpPr>
              <p:cNvPr id="38" name="Straight Connector 37">
                <a:extLst>
                  <a:ext uri="{FF2B5EF4-FFF2-40B4-BE49-F238E27FC236}">
                    <a16:creationId xmlns:a16="http://schemas.microsoft.com/office/drawing/2014/main" id="{4B56C282-6A8D-C836-9E08-82AE2AC17F32}"/>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282498B-C1E3-0E1D-51F9-FB5F89522E67}"/>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FFB64A4-368F-51F7-5C29-AA3EA2621A33}"/>
                </a:ext>
              </a:extLst>
            </p:cNvPr>
            <p:cNvGrpSpPr/>
            <p:nvPr/>
          </p:nvGrpSpPr>
          <p:grpSpPr>
            <a:xfrm>
              <a:off x="7485289" y="2649091"/>
              <a:ext cx="130629" cy="118571"/>
              <a:chOff x="6030685" y="1226904"/>
              <a:chExt cx="130629" cy="118571"/>
            </a:xfrm>
          </p:grpSpPr>
          <p:cxnSp>
            <p:nvCxnSpPr>
              <p:cNvPr id="36" name="Straight Connector 35">
                <a:extLst>
                  <a:ext uri="{FF2B5EF4-FFF2-40B4-BE49-F238E27FC236}">
                    <a16:creationId xmlns:a16="http://schemas.microsoft.com/office/drawing/2014/main" id="{2937BC7F-F776-BA82-0482-91B51E05E0AD}"/>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817602-04DA-776F-1B1B-6A1E8BBA4140}"/>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
        <p:nvSpPr>
          <p:cNvPr id="5" name="Rectangle 4">
            <a:extLst>
              <a:ext uri="{FF2B5EF4-FFF2-40B4-BE49-F238E27FC236}">
                <a16:creationId xmlns:a16="http://schemas.microsoft.com/office/drawing/2014/main" id="{ED3FB359-307F-AC69-018E-6C5BCCA6D174}"/>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2">
            <a:extLst>
              <a:ext uri="{FF2B5EF4-FFF2-40B4-BE49-F238E27FC236}">
                <a16:creationId xmlns:a16="http://schemas.microsoft.com/office/drawing/2014/main" id="{09C72E25-4491-C216-507C-41887070D5B9}"/>
              </a:ext>
            </a:extLst>
          </p:cNvPr>
          <p:cNvSpPr>
            <a:spLocks noGrp="1"/>
          </p:cNvSpPr>
          <p:nvPr>
            <p:ph type="sldNum" sz="quarter" idx="10"/>
          </p:nvPr>
        </p:nvSpPr>
        <p:spPr>
          <a:xfrm>
            <a:off x="11506200" y="305844"/>
            <a:ext cx="685800" cy="564397"/>
          </a:xfrm>
        </p:spPr>
        <p:txBody>
          <a:bodyPr/>
          <a:lstStyle/>
          <a:p>
            <a:fld id="{EFE71E98-A417-4ECC-ACEB-C0490C20DB04}" type="slidenum">
              <a:rPr lang="en-US" smtClean="0"/>
              <a:pPr/>
              <a:t>‹#›</a:t>
            </a:fld>
            <a:endParaRPr lang="en-US"/>
          </a:p>
        </p:txBody>
      </p:sp>
      <p:sp>
        <p:nvSpPr>
          <p:cNvPr id="10" name="Footer Placeholder 3">
            <a:extLst>
              <a:ext uri="{FF2B5EF4-FFF2-40B4-BE49-F238E27FC236}">
                <a16:creationId xmlns:a16="http://schemas.microsoft.com/office/drawing/2014/main" id="{7AE09517-4B1C-7F76-176E-4D192817C2F9}"/>
              </a:ext>
            </a:extLst>
          </p:cNvPr>
          <p:cNvSpPr>
            <a:spLocks noGrp="1"/>
          </p:cNvSpPr>
          <p:nvPr>
            <p:ph type="ftr" sz="quarter" idx="11"/>
          </p:nvPr>
        </p:nvSpPr>
        <p:spPr>
          <a:xfrm rot="16200000">
            <a:off x="9923322" y="4264223"/>
            <a:ext cx="3851557" cy="365125"/>
          </a:xfrm>
        </p:spPr>
        <p:txBody>
          <a:bodyPr/>
          <a:lstStyle/>
          <a:p>
            <a:endParaRPr lang="en-US" dirty="0"/>
          </a:p>
        </p:txBody>
      </p:sp>
      <p:sp>
        <p:nvSpPr>
          <p:cNvPr id="7" name="Title 6">
            <a:extLst>
              <a:ext uri="{FF2B5EF4-FFF2-40B4-BE49-F238E27FC236}">
                <a16:creationId xmlns:a16="http://schemas.microsoft.com/office/drawing/2014/main" id="{A02A864C-8800-78BF-C233-F7E776A8CD52}"/>
              </a:ext>
            </a:extLst>
          </p:cNvPr>
          <p:cNvSpPr>
            <a:spLocks noGrp="1"/>
          </p:cNvSpPr>
          <p:nvPr>
            <p:ph type="title"/>
          </p:nvPr>
        </p:nvSpPr>
        <p:spPr>
          <a:xfrm>
            <a:off x="6172200" y="3465576"/>
            <a:ext cx="4572000" cy="2971800"/>
          </a:xfrm>
        </p:spPr>
        <p:txBody>
          <a:bodyPr anchor="t"/>
          <a:lstStyle>
            <a:lvl1pPr algn="l">
              <a:defRPr sz="6000" spc="1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25928010-8374-8DD4-FDB9-039431A1FA75}"/>
              </a:ext>
            </a:extLst>
          </p:cNvPr>
          <p:cNvSpPr>
            <a:spLocks noGrp="1"/>
          </p:cNvSpPr>
          <p:nvPr>
            <p:ph type="body" sz="quarter" idx="12"/>
          </p:nvPr>
        </p:nvSpPr>
        <p:spPr>
          <a:xfrm>
            <a:off x="6172200" y="411480"/>
            <a:ext cx="4572000" cy="2971800"/>
          </a:xfrm>
        </p:spPr>
        <p:txBody>
          <a:bodyPr anchor="b">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44" name="Text Placeholder 8">
            <a:extLst>
              <a:ext uri="{FF2B5EF4-FFF2-40B4-BE49-F238E27FC236}">
                <a16:creationId xmlns:a16="http://schemas.microsoft.com/office/drawing/2014/main" id="{03948751-49C3-8753-5B79-CD48CD6A76F7}"/>
              </a:ext>
            </a:extLst>
          </p:cNvPr>
          <p:cNvSpPr>
            <a:spLocks noGrp="1"/>
          </p:cNvSpPr>
          <p:nvPr>
            <p:ph type="body" sz="quarter" idx="13"/>
          </p:nvPr>
        </p:nvSpPr>
        <p:spPr>
          <a:xfrm>
            <a:off x="914400" y="1719072"/>
            <a:ext cx="4114800" cy="3429000"/>
          </a:xfrm>
        </p:spPr>
        <p:txBody>
          <a:bodyPr anchor="ctr"/>
          <a:lstStyle>
            <a:lvl1pPr marL="0" indent="0">
              <a:lnSpc>
                <a:spcPts val="2800"/>
              </a:lnSpc>
              <a:spcBef>
                <a:spcPts val="1000"/>
              </a:spcBef>
              <a:buClr>
                <a:schemeClr val="accent1"/>
              </a:buClr>
              <a:buFont typeface="Avenir Next LT Pro" panose="020B0504020202020204" pitchFamily="34" charset="0"/>
              <a:buNone/>
              <a:defRPr sz="1400" cap="none"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353482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4_Title Slide">
    <p:bg>
      <p:bgPr>
        <a:solidFill>
          <a:schemeClr val="tx1"/>
        </a:solidFill>
        <a:effectLst/>
      </p:bgPr>
    </p:bg>
    <p:spTree>
      <p:nvGrpSpPr>
        <p:cNvPr id="1" name=""/>
        <p:cNvGrpSpPr/>
        <p:nvPr/>
      </p:nvGrpSpPr>
      <p:grpSpPr>
        <a:xfrm>
          <a:off x="0" y="0"/>
          <a:ext cx="0" cy="0"/>
          <a:chOff x="0" y="0"/>
          <a:chExt cx="0" cy="0"/>
        </a:xfrm>
      </p:grpSpPr>
      <p:pic>
        <p:nvPicPr>
          <p:cNvPr id="35" name="Picture 34" descr="Background pattern&#10;&#10;Description automatically generated">
            <a:extLst>
              <a:ext uri="{FF2B5EF4-FFF2-40B4-BE49-F238E27FC236}">
                <a16:creationId xmlns:a16="http://schemas.microsoft.com/office/drawing/2014/main" id="{9629B727-9959-51DE-AE65-C2AC6E50F782}"/>
              </a:ext>
            </a:extLst>
          </p:cNvPr>
          <p:cNvPicPr>
            <a:picLocks noChangeAspect="1"/>
          </p:cNvPicPr>
          <p:nvPr/>
        </p:nvPicPr>
        <p:blipFill rotWithShape="1">
          <a:blip r:embed="rId2">
            <a:extLst>
              <a:ext uri="{28A0092B-C50C-407E-A947-70E740481C1C}">
                <a14:useLocalDpi xmlns:a14="http://schemas.microsoft.com/office/drawing/2010/main" val="0"/>
              </a:ext>
            </a:extLst>
          </a:blip>
          <a:srcRect l="-1" r="307"/>
          <a:stretch/>
        </p:blipFill>
        <p:spPr>
          <a:xfrm>
            <a:off x="0" y="0"/>
            <a:ext cx="12192000" cy="6858000"/>
          </a:xfrm>
          <a:prstGeom prst="rect">
            <a:avLst/>
          </a:prstGeom>
        </p:spPr>
      </p:pic>
      <p:sp>
        <p:nvSpPr>
          <p:cNvPr id="7" name="Title 6">
            <a:extLst>
              <a:ext uri="{FF2B5EF4-FFF2-40B4-BE49-F238E27FC236}">
                <a16:creationId xmlns:a16="http://schemas.microsoft.com/office/drawing/2014/main" id="{A02A864C-8800-78BF-C233-F7E776A8CD52}"/>
              </a:ext>
            </a:extLst>
          </p:cNvPr>
          <p:cNvSpPr>
            <a:spLocks noGrp="1"/>
          </p:cNvSpPr>
          <p:nvPr>
            <p:ph type="title"/>
          </p:nvPr>
        </p:nvSpPr>
        <p:spPr>
          <a:xfrm rot="16200000">
            <a:off x="-1618488" y="2743200"/>
            <a:ext cx="5943600" cy="1371600"/>
          </a:xfrm>
        </p:spPr>
        <p:txBody>
          <a:bodyPr/>
          <a:lstStyle>
            <a:lvl1pPr algn="ctr">
              <a:defRPr sz="8000" spc="1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33" name="Picture Placeholder 32">
            <a:extLst>
              <a:ext uri="{FF2B5EF4-FFF2-40B4-BE49-F238E27FC236}">
                <a16:creationId xmlns:a16="http://schemas.microsoft.com/office/drawing/2014/main" id="{ED814783-DCD3-01AF-31DA-0DE467C2E6A4}"/>
              </a:ext>
            </a:extLst>
          </p:cNvPr>
          <p:cNvSpPr>
            <a:spLocks noGrp="1"/>
          </p:cNvSpPr>
          <p:nvPr>
            <p:ph type="pic" sz="quarter" idx="13"/>
          </p:nvPr>
        </p:nvSpPr>
        <p:spPr>
          <a:xfrm>
            <a:off x="8305800" y="649224"/>
            <a:ext cx="3886200" cy="6208776"/>
          </a:xfrm>
        </p:spPr>
        <p:txBody>
          <a:bodyPr anchor="ctr"/>
          <a:lstStyle>
            <a:lvl1pPr marL="0" indent="0" algn="ctr">
              <a:buNone/>
              <a:defRPr/>
            </a:lvl1pPr>
          </a:lstStyle>
          <a:p>
            <a:r>
              <a:rPr lang="en-US"/>
              <a:t>Click icon to add picture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3410712" y="2514600"/>
            <a:ext cx="6629400" cy="1828800"/>
          </a:xfrm>
        </p:spPr>
        <p:txBody>
          <a:bodyPr anchor="ctr"/>
          <a:lstStyle>
            <a:lvl1pPr marL="0" indent="0" algn="l">
              <a:lnSpc>
                <a:spcPts val="3200"/>
              </a:lnSpc>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Arc 30">
            <a:extLst>
              <a:ext uri="{FF2B5EF4-FFF2-40B4-BE49-F238E27FC236}">
                <a16:creationId xmlns:a16="http://schemas.microsoft.com/office/drawing/2014/main" id="{F1E34470-E9DC-6576-6206-8C36CAABBB1A}"/>
              </a:ext>
            </a:extLst>
          </p:cNvPr>
          <p:cNvSpPr/>
          <p:nvPr/>
        </p:nvSpPr>
        <p:spPr>
          <a:xfrm flipH="1" flipV="1">
            <a:off x="7369448" y="-2898"/>
            <a:ext cx="4847718" cy="3125298"/>
          </a:xfrm>
          <a:custGeom>
            <a:avLst/>
            <a:gdLst>
              <a:gd name="connsiteX0" fmla="*/ 4960744 w 12089362"/>
              <a:gd name="connsiteY0" fmla="*/ 88199 h 10882523"/>
              <a:gd name="connsiteX1" fmla="*/ 9643039 w 12089362"/>
              <a:gd name="connsiteY1" fmla="*/ 1069162 h 10882523"/>
              <a:gd name="connsiteX2" fmla="*/ 12089216 w 12089362"/>
              <a:gd name="connsiteY2" fmla="*/ 5478992 h 10882523"/>
              <a:gd name="connsiteX3" fmla="*/ 6044681 w 12089362"/>
              <a:gd name="connsiteY3" fmla="*/ 5441262 h 10882523"/>
              <a:gd name="connsiteX4" fmla="*/ 4960744 w 12089362"/>
              <a:gd name="connsiteY4" fmla="*/ 88199 h 10882523"/>
              <a:gd name="connsiteX0" fmla="*/ 4960744 w 12089362"/>
              <a:gd name="connsiteY0" fmla="*/ 88199 h 10882523"/>
              <a:gd name="connsiteX1" fmla="*/ 9643039 w 12089362"/>
              <a:gd name="connsiteY1" fmla="*/ 1069162 h 10882523"/>
              <a:gd name="connsiteX2" fmla="*/ 12089216 w 12089362"/>
              <a:gd name="connsiteY2" fmla="*/ 5478992 h 10882523"/>
              <a:gd name="connsiteX0" fmla="*/ 0 w 7128617"/>
              <a:gd name="connsiteY0" fmla="*/ 88228 h 5479021"/>
              <a:gd name="connsiteX1" fmla="*/ 4682295 w 7128617"/>
              <a:gd name="connsiteY1" fmla="*/ 1069191 h 5479021"/>
              <a:gd name="connsiteX2" fmla="*/ 7128472 w 7128617"/>
              <a:gd name="connsiteY2" fmla="*/ 5479021 h 5479021"/>
              <a:gd name="connsiteX3" fmla="*/ 1083937 w 7128617"/>
              <a:gd name="connsiteY3" fmla="*/ 5441291 h 5479021"/>
              <a:gd name="connsiteX4" fmla="*/ 0 w 7128617"/>
              <a:gd name="connsiteY4" fmla="*/ 88228 h 5479021"/>
              <a:gd name="connsiteX0" fmla="*/ 0 w 7128617"/>
              <a:gd name="connsiteY0" fmla="*/ 88228 h 5479021"/>
              <a:gd name="connsiteX1" fmla="*/ 4303923 w 7128617"/>
              <a:gd name="connsiteY1" fmla="*/ 1489605 h 5479021"/>
              <a:gd name="connsiteX2" fmla="*/ 7128472 w 7128617"/>
              <a:gd name="connsiteY2" fmla="*/ 5479021 h 5479021"/>
              <a:gd name="connsiteX0" fmla="*/ 0 w 7275709"/>
              <a:gd name="connsiteY0" fmla="*/ 88228 h 5479021"/>
              <a:gd name="connsiteX1" fmla="*/ 4682295 w 7275709"/>
              <a:gd name="connsiteY1" fmla="*/ 1069191 h 5479021"/>
              <a:gd name="connsiteX2" fmla="*/ 7128472 w 7275709"/>
              <a:gd name="connsiteY2" fmla="*/ 5479021 h 5479021"/>
              <a:gd name="connsiteX3" fmla="*/ 1083937 w 7275709"/>
              <a:gd name="connsiteY3" fmla="*/ 5441291 h 5479021"/>
              <a:gd name="connsiteX4" fmla="*/ 0 w 7275709"/>
              <a:gd name="connsiteY4" fmla="*/ 88228 h 5479021"/>
              <a:gd name="connsiteX0" fmla="*/ 0 w 7275709"/>
              <a:gd name="connsiteY0" fmla="*/ 88228 h 5479021"/>
              <a:gd name="connsiteX1" fmla="*/ 4303923 w 7275709"/>
              <a:gd name="connsiteY1" fmla="*/ 1489605 h 5479021"/>
              <a:gd name="connsiteX2" fmla="*/ 7275617 w 7275709"/>
              <a:gd name="connsiteY2" fmla="*/ 5405449 h 5479021"/>
              <a:gd name="connsiteX0" fmla="*/ 0 w 7275722"/>
              <a:gd name="connsiteY0" fmla="*/ 88228 h 5479021"/>
              <a:gd name="connsiteX1" fmla="*/ 4682295 w 7275722"/>
              <a:gd name="connsiteY1" fmla="*/ 1069191 h 5479021"/>
              <a:gd name="connsiteX2" fmla="*/ 7128472 w 7275722"/>
              <a:gd name="connsiteY2" fmla="*/ 5479021 h 5479021"/>
              <a:gd name="connsiteX3" fmla="*/ 1083937 w 7275722"/>
              <a:gd name="connsiteY3" fmla="*/ 5441291 h 5479021"/>
              <a:gd name="connsiteX4" fmla="*/ 0 w 7275722"/>
              <a:gd name="connsiteY4" fmla="*/ 88228 h 5479021"/>
              <a:gd name="connsiteX0" fmla="*/ 0 w 7275722"/>
              <a:gd name="connsiteY0" fmla="*/ 88228 h 5479021"/>
              <a:gd name="connsiteX1" fmla="*/ 4482599 w 7275722"/>
              <a:gd name="connsiteY1" fmla="*/ 1395012 h 5479021"/>
              <a:gd name="connsiteX2" fmla="*/ 7275617 w 7275722"/>
              <a:gd name="connsiteY2" fmla="*/ 5405449 h 5479021"/>
              <a:gd name="connsiteX0" fmla="*/ 52552 w 7328274"/>
              <a:gd name="connsiteY0" fmla="*/ 88228 h 5479021"/>
              <a:gd name="connsiteX1" fmla="*/ 4734847 w 7328274"/>
              <a:gd name="connsiteY1" fmla="*/ 1069191 h 5479021"/>
              <a:gd name="connsiteX2" fmla="*/ 7181024 w 7328274"/>
              <a:gd name="connsiteY2" fmla="*/ 5479021 h 5479021"/>
              <a:gd name="connsiteX3" fmla="*/ 1136489 w 7328274"/>
              <a:gd name="connsiteY3" fmla="*/ 5441291 h 5479021"/>
              <a:gd name="connsiteX4" fmla="*/ 52552 w 7328274"/>
              <a:gd name="connsiteY4" fmla="*/ 88228 h 5479021"/>
              <a:gd name="connsiteX0" fmla="*/ 0 w 7328274"/>
              <a:gd name="connsiteY0" fmla="*/ 676808 h 5479021"/>
              <a:gd name="connsiteX1" fmla="*/ 4535151 w 7328274"/>
              <a:gd name="connsiteY1" fmla="*/ 1395012 h 5479021"/>
              <a:gd name="connsiteX2" fmla="*/ 7328169 w 7328274"/>
              <a:gd name="connsiteY2" fmla="*/ 5405449 h 5479021"/>
              <a:gd name="connsiteX0" fmla="*/ 52552 w 7328321"/>
              <a:gd name="connsiteY0" fmla="*/ 88228 h 5479021"/>
              <a:gd name="connsiteX1" fmla="*/ 4734847 w 7328321"/>
              <a:gd name="connsiteY1" fmla="*/ 1069191 h 5479021"/>
              <a:gd name="connsiteX2" fmla="*/ 7181024 w 7328321"/>
              <a:gd name="connsiteY2" fmla="*/ 5479021 h 5479021"/>
              <a:gd name="connsiteX3" fmla="*/ 1136489 w 7328321"/>
              <a:gd name="connsiteY3" fmla="*/ 5441291 h 5479021"/>
              <a:gd name="connsiteX4" fmla="*/ 52552 w 7328321"/>
              <a:gd name="connsiteY4" fmla="*/ 88228 h 5479021"/>
              <a:gd name="connsiteX0" fmla="*/ 0 w 7328321"/>
              <a:gd name="connsiteY0" fmla="*/ 676808 h 5479021"/>
              <a:gd name="connsiteX1" fmla="*/ 4924033 w 7328321"/>
              <a:gd name="connsiteY1" fmla="*/ 1500116 h 5479021"/>
              <a:gd name="connsiteX2" fmla="*/ 7328169 w 7328321"/>
              <a:gd name="connsiteY2" fmla="*/ 5405449 h 5479021"/>
              <a:gd name="connsiteX0" fmla="*/ 52552 w 7328321"/>
              <a:gd name="connsiteY0" fmla="*/ 88228 h 5479021"/>
              <a:gd name="connsiteX1" fmla="*/ 4734847 w 7328321"/>
              <a:gd name="connsiteY1" fmla="*/ 1069191 h 5479021"/>
              <a:gd name="connsiteX2" fmla="*/ 7181024 w 7328321"/>
              <a:gd name="connsiteY2" fmla="*/ 5479021 h 5479021"/>
              <a:gd name="connsiteX3" fmla="*/ 1136489 w 7328321"/>
              <a:gd name="connsiteY3" fmla="*/ 5441291 h 5479021"/>
              <a:gd name="connsiteX4" fmla="*/ 52552 w 7328321"/>
              <a:gd name="connsiteY4" fmla="*/ 88228 h 5479021"/>
              <a:gd name="connsiteX0" fmla="*/ 0 w 7328321"/>
              <a:gd name="connsiteY0" fmla="*/ 676808 h 5479021"/>
              <a:gd name="connsiteX1" fmla="*/ 4924033 w 7328321"/>
              <a:gd name="connsiteY1" fmla="*/ 1500116 h 5479021"/>
              <a:gd name="connsiteX2" fmla="*/ 7328169 w 7328321"/>
              <a:gd name="connsiteY2" fmla="*/ 5405449 h 5479021"/>
              <a:gd name="connsiteX0" fmla="*/ 52552 w 7361566"/>
              <a:gd name="connsiteY0" fmla="*/ 88228 h 5488576"/>
              <a:gd name="connsiteX1" fmla="*/ 4734847 w 7361566"/>
              <a:gd name="connsiteY1" fmla="*/ 1069191 h 5488576"/>
              <a:gd name="connsiteX2" fmla="*/ 7181024 w 7361566"/>
              <a:gd name="connsiteY2" fmla="*/ 5479021 h 5488576"/>
              <a:gd name="connsiteX3" fmla="*/ 1136489 w 7361566"/>
              <a:gd name="connsiteY3" fmla="*/ 5441291 h 5488576"/>
              <a:gd name="connsiteX4" fmla="*/ 52552 w 7361566"/>
              <a:gd name="connsiteY4" fmla="*/ 88228 h 5488576"/>
              <a:gd name="connsiteX0" fmla="*/ 0 w 7361566"/>
              <a:gd name="connsiteY0" fmla="*/ 676808 h 5488576"/>
              <a:gd name="connsiteX1" fmla="*/ 4924033 w 7361566"/>
              <a:gd name="connsiteY1" fmla="*/ 1500116 h 5488576"/>
              <a:gd name="connsiteX2" fmla="*/ 7361419 w 7361566"/>
              <a:gd name="connsiteY2" fmla="*/ 5488576 h 5488576"/>
              <a:gd name="connsiteX0" fmla="*/ 52552 w 7361532"/>
              <a:gd name="connsiteY0" fmla="*/ 88228 h 5488576"/>
              <a:gd name="connsiteX1" fmla="*/ 4734847 w 7361532"/>
              <a:gd name="connsiteY1" fmla="*/ 1069191 h 5488576"/>
              <a:gd name="connsiteX2" fmla="*/ 7181024 w 7361532"/>
              <a:gd name="connsiteY2" fmla="*/ 5479021 h 5488576"/>
              <a:gd name="connsiteX3" fmla="*/ 1136489 w 7361532"/>
              <a:gd name="connsiteY3" fmla="*/ 5441291 h 5488576"/>
              <a:gd name="connsiteX4" fmla="*/ 52552 w 7361532"/>
              <a:gd name="connsiteY4" fmla="*/ 88228 h 5488576"/>
              <a:gd name="connsiteX0" fmla="*/ 0 w 7361532"/>
              <a:gd name="connsiteY0" fmla="*/ 676808 h 5488576"/>
              <a:gd name="connsiteX1" fmla="*/ 4649713 w 7361532"/>
              <a:gd name="connsiteY1" fmla="*/ 1433614 h 5488576"/>
              <a:gd name="connsiteX2" fmla="*/ 7361419 w 7361532"/>
              <a:gd name="connsiteY2" fmla="*/ 5488576 h 5488576"/>
              <a:gd name="connsiteX0" fmla="*/ 52552 w 7361485"/>
              <a:gd name="connsiteY0" fmla="*/ 88228 h 5488576"/>
              <a:gd name="connsiteX1" fmla="*/ 4734847 w 7361485"/>
              <a:gd name="connsiteY1" fmla="*/ 1069191 h 5488576"/>
              <a:gd name="connsiteX2" fmla="*/ 7181024 w 7361485"/>
              <a:gd name="connsiteY2" fmla="*/ 5479021 h 5488576"/>
              <a:gd name="connsiteX3" fmla="*/ 1136489 w 7361485"/>
              <a:gd name="connsiteY3" fmla="*/ 5441291 h 5488576"/>
              <a:gd name="connsiteX4" fmla="*/ 52552 w 7361485"/>
              <a:gd name="connsiteY4" fmla="*/ 88228 h 5488576"/>
              <a:gd name="connsiteX0" fmla="*/ 0 w 7361485"/>
              <a:gd name="connsiteY0" fmla="*/ 676808 h 5488576"/>
              <a:gd name="connsiteX1" fmla="*/ 3824171 w 7361485"/>
              <a:gd name="connsiteY1" fmla="*/ 1285440 h 5488576"/>
              <a:gd name="connsiteX2" fmla="*/ 7361419 w 7361485"/>
              <a:gd name="connsiteY2" fmla="*/ 5488576 h 5488576"/>
              <a:gd name="connsiteX0" fmla="*/ 52552 w 7181169"/>
              <a:gd name="connsiteY0" fmla="*/ 88228 h 5479021"/>
              <a:gd name="connsiteX1" fmla="*/ 4734847 w 7181169"/>
              <a:gd name="connsiteY1" fmla="*/ 1069191 h 5479021"/>
              <a:gd name="connsiteX2" fmla="*/ 7181024 w 7181169"/>
              <a:gd name="connsiteY2" fmla="*/ 5479021 h 5479021"/>
              <a:gd name="connsiteX3" fmla="*/ 1136489 w 7181169"/>
              <a:gd name="connsiteY3" fmla="*/ 5441291 h 5479021"/>
              <a:gd name="connsiteX4" fmla="*/ 52552 w 7181169"/>
              <a:gd name="connsiteY4" fmla="*/ 88228 h 5479021"/>
              <a:gd name="connsiteX0" fmla="*/ 0 w 7181169"/>
              <a:gd name="connsiteY0" fmla="*/ 676808 h 5479021"/>
              <a:gd name="connsiteX1" fmla="*/ 3824171 w 7181169"/>
              <a:gd name="connsiteY1" fmla="*/ 1285440 h 5479021"/>
              <a:gd name="connsiteX2" fmla="*/ 6482958 w 7181169"/>
              <a:gd name="connsiteY2" fmla="*/ 5446240 h 5479021"/>
              <a:gd name="connsiteX0" fmla="*/ 52552 w 7181169"/>
              <a:gd name="connsiteY0" fmla="*/ 88228 h 5479021"/>
              <a:gd name="connsiteX1" fmla="*/ 4734847 w 7181169"/>
              <a:gd name="connsiteY1" fmla="*/ 1069191 h 5479021"/>
              <a:gd name="connsiteX2" fmla="*/ 7181024 w 7181169"/>
              <a:gd name="connsiteY2" fmla="*/ 5479021 h 5479021"/>
              <a:gd name="connsiteX3" fmla="*/ 1136489 w 7181169"/>
              <a:gd name="connsiteY3" fmla="*/ 5441291 h 5479021"/>
              <a:gd name="connsiteX4" fmla="*/ 52552 w 7181169"/>
              <a:gd name="connsiteY4" fmla="*/ 88228 h 5479021"/>
              <a:gd name="connsiteX0" fmla="*/ 0 w 7181169"/>
              <a:gd name="connsiteY0" fmla="*/ 676808 h 5479021"/>
              <a:gd name="connsiteX1" fmla="*/ 3982930 w 7181169"/>
              <a:gd name="connsiteY1" fmla="*/ 1804051 h 5479021"/>
              <a:gd name="connsiteX2" fmla="*/ 6482958 w 7181169"/>
              <a:gd name="connsiteY2" fmla="*/ 5446240 h 5479021"/>
              <a:gd name="connsiteX0" fmla="*/ 88673 w 7217290"/>
              <a:gd name="connsiteY0" fmla="*/ 88228 h 5479021"/>
              <a:gd name="connsiteX1" fmla="*/ 4770968 w 7217290"/>
              <a:gd name="connsiteY1" fmla="*/ 1069191 h 5479021"/>
              <a:gd name="connsiteX2" fmla="*/ 7217145 w 7217290"/>
              <a:gd name="connsiteY2" fmla="*/ 5479021 h 5479021"/>
              <a:gd name="connsiteX3" fmla="*/ 1172610 w 7217290"/>
              <a:gd name="connsiteY3" fmla="*/ 5441291 h 5479021"/>
              <a:gd name="connsiteX4" fmla="*/ 88673 w 7217290"/>
              <a:gd name="connsiteY4" fmla="*/ 88228 h 5479021"/>
              <a:gd name="connsiteX0" fmla="*/ 0 w 7217290"/>
              <a:gd name="connsiteY0" fmla="*/ 965775 h 5479021"/>
              <a:gd name="connsiteX1" fmla="*/ 4019051 w 7217290"/>
              <a:gd name="connsiteY1" fmla="*/ 1804051 h 5479021"/>
              <a:gd name="connsiteX2" fmla="*/ 6519079 w 7217290"/>
              <a:gd name="connsiteY2" fmla="*/ 5446240 h 5479021"/>
              <a:gd name="connsiteX0" fmla="*/ 52552 w 7217250"/>
              <a:gd name="connsiteY0" fmla="*/ 320300 h 4868268"/>
              <a:gd name="connsiteX1" fmla="*/ 4770968 w 7217250"/>
              <a:gd name="connsiteY1" fmla="*/ 458438 h 4868268"/>
              <a:gd name="connsiteX2" fmla="*/ 7217145 w 7217250"/>
              <a:gd name="connsiteY2" fmla="*/ 4868268 h 4868268"/>
              <a:gd name="connsiteX3" fmla="*/ 1172610 w 7217250"/>
              <a:gd name="connsiteY3" fmla="*/ 4830538 h 4868268"/>
              <a:gd name="connsiteX4" fmla="*/ 52552 w 7217250"/>
              <a:gd name="connsiteY4" fmla="*/ 320300 h 4868268"/>
              <a:gd name="connsiteX0" fmla="*/ 0 w 7217250"/>
              <a:gd name="connsiteY0" fmla="*/ 355022 h 4868268"/>
              <a:gd name="connsiteX1" fmla="*/ 4019051 w 7217250"/>
              <a:gd name="connsiteY1" fmla="*/ 1193298 h 4868268"/>
              <a:gd name="connsiteX2" fmla="*/ 6519079 w 7217250"/>
              <a:gd name="connsiteY2" fmla="*/ 4835487 h 4868268"/>
              <a:gd name="connsiteX0" fmla="*/ 52552 w 7217294"/>
              <a:gd name="connsiteY0" fmla="*/ 63062 h 4611030"/>
              <a:gd name="connsiteX1" fmla="*/ 5156259 w 7217294"/>
              <a:gd name="connsiteY1" fmla="*/ 1188512 h 4611030"/>
              <a:gd name="connsiteX2" fmla="*/ 7217145 w 7217294"/>
              <a:gd name="connsiteY2" fmla="*/ 4611030 h 4611030"/>
              <a:gd name="connsiteX3" fmla="*/ 1172610 w 7217294"/>
              <a:gd name="connsiteY3" fmla="*/ 4573300 h 4611030"/>
              <a:gd name="connsiteX4" fmla="*/ 52552 w 7217294"/>
              <a:gd name="connsiteY4" fmla="*/ 63062 h 4611030"/>
              <a:gd name="connsiteX0" fmla="*/ 0 w 7217294"/>
              <a:gd name="connsiteY0" fmla="*/ 97784 h 4611030"/>
              <a:gd name="connsiteX1" fmla="*/ 4019051 w 7217294"/>
              <a:gd name="connsiteY1" fmla="*/ 936060 h 4611030"/>
              <a:gd name="connsiteX2" fmla="*/ 6519079 w 7217294"/>
              <a:gd name="connsiteY2"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19051 w 7217295"/>
              <a:gd name="connsiteY1" fmla="*/ 936060 h 4611030"/>
              <a:gd name="connsiteX2" fmla="*/ 6481733 w 7217295"/>
              <a:gd name="connsiteY2" fmla="*/ 3005501 h 4611030"/>
              <a:gd name="connsiteX3" fmla="*/ 6519079 w 7217295"/>
              <a:gd name="connsiteY3"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19051 w 7217295"/>
              <a:gd name="connsiteY1" fmla="*/ 936060 h 4611030"/>
              <a:gd name="connsiteX2" fmla="*/ 6481733 w 7217295"/>
              <a:gd name="connsiteY2" fmla="*/ 3005501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19051 w 7217295"/>
              <a:gd name="connsiteY1" fmla="*/ 936060 h 4611030"/>
              <a:gd name="connsiteX2" fmla="*/ 6481733 w 7217295"/>
              <a:gd name="connsiteY2" fmla="*/ 3005501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19051 w 7217295"/>
              <a:gd name="connsiteY1" fmla="*/ 936060 h 4611030"/>
              <a:gd name="connsiteX2" fmla="*/ 6481733 w 7217295"/>
              <a:gd name="connsiteY2" fmla="*/ 3005501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481733 w 7217295"/>
              <a:gd name="connsiteY2" fmla="*/ 3005501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19079 w 7217295"/>
              <a:gd name="connsiteY4" fmla="*/ 4578249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94781 w 7217295"/>
              <a:gd name="connsiteY3" fmla="*/ 4004852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510515 w 7217295"/>
              <a:gd name="connsiteY2" fmla="*/ 2982477 h 4611030"/>
              <a:gd name="connsiteX3" fmla="*/ 6788051 w 7217295"/>
              <a:gd name="connsiteY3" fmla="*/ 3957739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342258 w 7217295"/>
              <a:gd name="connsiteY2" fmla="*/ 2686346 h 4611030"/>
              <a:gd name="connsiteX3" fmla="*/ 6788051 w 7217295"/>
              <a:gd name="connsiteY3" fmla="*/ 3957739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4047833 w 7217295"/>
              <a:gd name="connsiteY1" fmla="*/ 993621 h 4611030"/>
              <a:gd name="connsiteX2" fmla="*/ 6342258 w 7217295"/>
              <a:gd name="connsiteY2" fmla="*/ 2686346 h 4611030"/>
              <a:gd name="connsiteX3" fmla="*/ 6788051 w 7217295"/>
              <a:gd name="connsiteY3" fmla="*/ 3957739 h 4611030"/>
              <a:gd name="connsiteX4" fmla="*/ 6530591 w 7217295"/>
              <a:gd name="connsiteY4" fmla="*/ 4595518 h 4611030"/>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88051 w 7217295"/>
              <a:gd name="connsiteY3" fmla="*/ 3977986 h 4631277"/>
              <a:gd name="connsiteX4" fmla="*/ 6530591 w 7217295"/>
              <a:gd name="connsiteY4" fmla="*/ 4615765 h 4631277"/>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40327 w 7217295"/>
              <a:gd name="connsiteY3" fmla="*/ 3963668 h 4631277"/>
              <a:gd name="connsiteX4" fmla="*/ 6530591 w 7217295"/>
              <a:gd name="connsiteY4" fmla="*/ 4615765 h 4631277"/>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40327 w 7217295"/>
              <a:gd name="connsiteY3" fmla="*/ 3963668 h 4631277"/>
              <a:gd name="connsiteX4" fmla="*/ 6530591 w 7217295"/>
              <a:gd name="connsiteY4" fmla="*/ 4615765 h 4631277"/>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40327 w 7217295"/>
              <a:gd name="connsiteY3" fmla="*/ 3963668 h 4631277"/>
              <a:gd name="connsiteX4" fmla="*/ 6530591 w 7217295"/>
              <a:gd name="connsiteY4" fmla="*/ 4615765 h 4631277"/>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40327 w 7217295"/>
              <a:gd name="connsiteY3" fmla="*/ 3963668 h 4631277"/>
              <a:gd name="connsiteX4" fmla="*/ 6530591 w 7217295"/>
              <a:gd name="connsiteY4" fmla="*/ 4615765 h 4631277"/>
              <a:gd name="connsiteX0" fmla="*/ 52552 w 7217295"/>
              <a:gd name="connsiteY0" fmla="*/ 83309 h 4631277"/>
              <a:gd name="connsiteX1" fmla="*/ 5156259 w 7217295"/>
              <a:gd name="connsiteY1" fmla="*/ 1208759 h 4631277"/>
              <a:gd name="connsiteX2" fmla="*/ 7217145 w 7217295"/>
              <a:gd name="connsiteY2" fmla="*/ 4631277 h 4631277"/>
              <a:gd name="connsiteX3" fmla="*/ 1172610 w 7217295"/>
              <a:gd name="connsiteY3" fmla="*/ 4593547 h 4631277"/>
              <a:gd name="connsiteX4" fmla="*/ 52552 w 7217295"/>
              <a:gd name="connsiteY4" fmla="*/ 83309 h 4631277"/>
              <a:gd name="connsiteX0" fmla="*/ 0 w 7217295"/>
              <a:gd name="connsiteY0" fmla="*/ 118031 h 4631277"/>
              <a:gd name="connsiteX1" fmla="*/ 3783147 w 7217295"/>
              <a:gd name="connsiteY1" fmla="*/ 815353 h 4631277"/>
              <a:gd name="connsiteX2" fmla="*/ 6342258 w 7217295"/>
              <a:gd name="connsiteY2" fmla="*/ 2706593 h 4631277"/>
              <a:gd name="connsiteX3" fmla="*/ 6740327 w 7217295"/>
              <a:gd name="connsiteY3" fmla="*/ 3963668 h 4631277"/>
              <a:gd name="connsiteX4" fmla="*/ 6530591 w 7217295"/>
              <a:gd name="connsiteY4" fmla="*/ 4615765 h 4631277"/>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342258 w 7217295"/>
              <a:gd name="connsiteY2" fmla="*/ 2686346 h 4611030"/>
              <a:gd name="connsiteX3" fmla="*/ 6740327 w 7217295"/>
              <a:gd name="connsiteY3" fmla="*/ 3943421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342258 w 7217295"/>
              <a:gd name="connsiteY2" fmla="*/ 2686346 h 4611030"/>
              <a:gd name="connsiteX3" fmla="*/ 6740327 w 7217295"/>
              <a:gd name="connsiteY3" fmla="*/ 3943421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342258 w 7217295"/>
              <a:gd name="connsiteY2" fmla="*/ 2686346 h 4611030"/>
              <a:gd name="connsiteX3" fmla="*/ 6698162 w 7217295"/>
              <a:gd name="connsiteY3" fmla="*/ 3637721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342258 w 7217295"/>
              <a:gd name="connsiteY2" fmla="*/ 2686346 h 4611030"/>
              <a:gd name="connsiteX3" fmla="*/ 6698162 w 7217295"/>
              <a:gd name="connsiteY3" fmla="*/ 3637721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342258 w 7217295"/>
              <a:gd name="connsiteY2" fmla="*/ 2686346 h 4611030"/>
              <a:gd name="connsiteX3" fmla="*/ 6766681 w 7217295"/>
              <a:gd name="connsiteY3" fmla="*/ 3822195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273739 w 7217295"/>
              <a:gd name="connsiteY2" fmla="*/ 2675804 h 4611030"/>
              <a:gd name="connsiteX3" fmla="*/ 6766681 w 7217295"/>
              <a:gd name="connsiteY3" fmla="*/ 3822195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273739 w 7217295"/>
              <a:gd name="connsiteY2" fmla="*/ 2675804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783147 w 7217295"/>
              <a:gd name="connsiteY1" fmla="*/ 795106 h 4611030"/>
              <a:gd name="connsiteX2" fmla="*/ 6273739 w 7217295"/>
              <a:gd name="connsiteY2" fmla="*/ 2675804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53759 w 7217295"/>
              <a:gd name="connsiteY1" fmla="*/ 998528 h 4611030"/>
              <a:gd name="connsiteX2" fmla="*/ 6273739 w 7217295"/>
              <a:gd name="connsiteY2" fmla="*/ 2675804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53759 w 7217295"/>
              <a:gd name="connsiteY1" fmla="*/ 998528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53759 w 7217295"/>
              <a:gd name="connsiteY1" fmla="*/ 998528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53759 w 7217295"/>
              <a:gd name="connsiteY1" fmla="*/ 998528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814697 w 7217295"/>
              <a:gd name="connsiteY1" fmla="*/ 885540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814697 w 7217295"/>
              <a:gd name="connsiteY1" fmla="*/ 885540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80301 w 7217295"/>
              <a:gd name="connsiteY2" fmla="*/ 2636432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63062 h 4611030"/>
              <a:gd name="connsiteX1" fmla="*/ 5156259 w 7217295"/>
              <a:gd name="connsiteY1" fmla="*/ 1188512 h 4611030"/>
              <a:gd name="connsiteX2" fmla="*/ 7217145 w 7217295"/>
              <a:gd name="connsiteY2" fmla="*/ 4611030 h 4611030"/>
              <a:gd name="connsiteX3" fmla="*/ 1172610 w 7217295"/>
              <a:gd name="connsiteY3" fmla="*/ 4573300 h 4611030"/>
              <a:gd name="connsiteX4" fmla="*/ 52552 w 7217295"/>
              <a:gd name="connsiteY4" fmla="*/ 63062 h 4611030"/>
              <a:gd name="connsiteX0" fmla="*/ 0 w 7217295"/>
              <a:gd name="connsiteY0" fmla="*/ 97784 h 4611030"/>
              <a:gd name="connsiteX1" fmla="*/ 3988524 w 7217295"/>
              <a:gd name="connsiteY1" fmla="*/ 816009 h 4611030"/>
              <a:gd name="connsiteX2" fmla="*/ 6238637 w 7217295"/>
              <a:gd name="connsiteY2" fmla="*/ 2594768 h 4611030"/>
              <a:gd name="connsiteX3" fmla="*/ 6740327 w 7217295"/>
              <a:gd name="connsiteY3" fmla="*/ 3806383 h 4611030"/>
              <a:gd name="connsiteX4" fmla="*/ 6530591 w 7217295"/>
              <a:gd name="connsiteY4" fmla="*/ 4595518 h 4611030"/>
              <a:gd name="connsiteX0" fmla="*/ 52552 w 7217295"/>
              <a:gd name="connsiteY0" fmla="*/ 75219 h 4623187"/>
              <a:gd name="connsiteX1" fmla="*/ 5156259 w 7217295"/>
              <a:gd name="connsiteY1" fmla="*/ 1200669 h 4623187"/>
              <a:gd name="connsiteX2" fmla="*/ 7217145 w 7217295"/>
              <a:gd name="connsiteY2" fmla="*/ 4623187 h 4623187"/>
              <a:gd name="connsiteX3" fmla="*/ 1172610 w 7217295"/>
              <a:gd name="connsiteY3" fmla="*/ 4585457 h 4623187"/>
              <a:gd name="connsiteX4" fmla="*/ 52552 w 7217295"/>
              <a:gd name="connsiteY4" fmla="*/ 75219 h 4623187"/>
              <a:gd name="connsiteX0" fmla="*/ 0 w 7217295"/>
              <a:gd name="connsiteY0" fmla="*/ 109941 h 4623187"/>
              <a:gd name="connsiteX1" fmla="*/ 4019586 w 7217295"/>
              <a:gd name="connsiteY1" fmla="*/ 750510 h 4623187"/>
              <a:gd name="connsiteX2" fmla="*/ 6238637 w 7217295"/>
              <a:gd name="connsiteY2" fmla="*/ 2606925 h 4623187"/>
              <a:gd name="connsiteX3" fmla="*/ 6740327 w 7217295"/>
              <a:gd name="connsiteY3" fmla="*/ 3818540 h 4623187"/>
              <a:gd name="connsiteX4" fmla="*/ 6530591 w 7217295"/>
              <a:gd name="connsiteY4" fmla="*/ 4607675 h 4623187"/>
              <a:gd name="connsiteX0" fmla="*/ 52552 w 7217295"/>
              <a:gd name="connsiteY0" fmla="*/ 75219 h 4623187"/>
              <a:gd name="connsiteX1" fmla="*/ 5156259 w 7217295"/>
              <a:gd name="connsiteY1" fmla="*/ 1200669 h 4623187"/>
              <a:gd name="connsiteX2" fmla="*/ 7217145 w 7217295"/>
              <a:gd name="connsiteY2" fmla="*/ 4623187 h 4623187"/>
              <a:gd name="connsiteX3" fmla="*/ 1172610 w 7217295"/>
              <a:gd name="connsiteY3" fmla="*/ 4585457 h 4623187"/>
              <a:gd name="connsiteX4" fmla="*/ 52552 w 7217295"/>
              <a:gd name="connsiteY4" fmla="*/ 75219 h 4623187"/>
              <a:gd name="connsiteX0" fmla="*/ 0 w 7217295"/>
              <a:gd name="connsiteY0" fmla="*/ 109941 h 4623187"/>
              <a:gd name="connsiteX1" fmla="*/ 4019586 w 7217295"/>
              <a:gd name="connsiteY1" fmla="*/ 750510 h 4623187"/>
              <a:gd name="connsiteX2" fmla="*/ 6238637 w 7217295"/>
              <a:gd name="connsiteY2" fmla="*/ 2606925 h 4623187"/>
              <a:gd name="connsiteX3" fmla="*/ 6740327 w 7217295"/>
              <a:gd name="connsiteY3" fmla="*/ 3818540 h 4623187"/>
              <a:gd name="connsiteX4" fmla="*/ 6530591 w 7217295"/>
              <a:gd name="connsiteY4" fmla="*/ 4607675 h 4623187"/>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19586 w 7217295"/>
              <a:gd name="connsiteY1" fmla="*/ 738352 h 4611029"/>
              <a:gd name="connsiteX2" fmla="*/ 6180952 w 7217295"/>
              <a:gd name="connsiteY2" fmla="*/ 2352492 h 4611029"/>
              <a:gd name="connsiteX3" fmla="*/ 6740327 w 7217295"/>
              <a:gd name="connsiteY3" fmla="*/ 3806382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19586 w 7217295"/>
              <a:gd name="connsiteY1" fmla="*/ 738352 h 4611029"/>
              <a:gd name="connsiteX2" fmla="*/ 6180952 w 7217295"/>
              <a:gd name="connsiteY2" fmla="*/ 2352492 h 4611029"/>
              <a:gd name="connsiteX3" fmla="*/ 6740327 w 7217295"/>
              <a:gd name="connsiteY3" fmla="*/ 3806382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19586 w 7217295"/>
              <a:gd name="connsiteY1" fmla="*/ 738352 h 4611029"/>
              <a:gd name="connsiteX2" fmla="*/ 6167861 w 7217295"/>
              <a:gd name="connsiteY2" fmla="*/ 2234683 h 4611029"/>
              <a:gd name="connsiteX3" fmla="*/ 6740327 w 7217295"/>
              <a:gd name="connsiteY3" fmla="*/ 3806382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19586 w 7217295"/>
              <a:gd name="connsiteY1" fmla="*/ 738352 h 4611029"/>
              <a:gd name="connsiteX2" fmla="*/ 6167861 w 7217295"/>
              <a:gd name="connsiteY2" fmla="*/ 2234683 h 4611029"/>
              <a:gd name="connsiteX3" fmla="*/ 6753418 w 7217295"/>
              <a:gd name="connsiteY3" fmla="*/ 3649303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19586 w 7217295"/>
              <a:gd name="connsiteY1" fmla="*/ 738352 h 4611029"/>
              <a:gd name="connsiteX2" fmla="*/ 6167861 w 7217295"/>
              <a:gd name="connsiteY2" fmla="*/ 2234683 h 4611029"/>
              <a:gd name="connsiteX3" fmla="*/ 6753418 w 7217295"/>
              <a:gd name="connsiteY3" fmla="*/ 3649303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85035 w 7217295"/>
              <a:gd name="connsiteY1" fmla="*/ 803803 h 4611029"/>
              <a:gd name="connsiteX2" fmla="*/ 6167861 w 7217295"/>
              <a:gd name="connsiteY2" fmla="*/ 2234683 h 4611029"/>
              <a:gd name="connsiteX3" fmla="*/ 6753418 w 7217295"/>
              <a:gd name="connsiteY3" fmla="*/ 3649303 h 4611029"/>
              <a:gd name="connsiteX4" fmla="*/ 6530591 w 7217295"/>
              <a:gd name="connsiteY4" fmla="*/ 4595517 h 4611029"/>
              <a:gd name="connsiteX0" fmla="*/ 52552 w 7217295"/>
              <a:gd name="connsiteY0" fmla="*/ 63061 h 4611029"/>
              <a:gd name="connsiteX1" fmla="*/ 5156259 w 7217295"/>
              <a:gd name="connsiteY1" fmla="*/ 1188511 h 4611029"/>
              <a:gd name="connsiteX2" fmla="*/ 7217145 w 7217295"/>
              <a:gd name="connsiteY2" fmla="*/ 4611029 h 4611029"/>
              <a:gd name="connsiteX3" fmla="*/ 1172610 w 7217295"/>
              <a:gd name="connsiteY3" fmla="*/ 4573299 h 4611029"/>
              <a:gd name="connsiteX4" fmla="*/ 52552 w 7217295"/>
              <a:gd name="connsiteY4" fmla="*/ 63061 h 4611029"/>
              <a:gd name="connsiteX0" fmla="*/ 0 w 7217295"/>
              <a:gd name="connsiteY0" fmla="*/ 97783 h 4611029"/>
              <a:gd name="connsiteX1" fmla="*/ 4085035 w 7217295"/>
              <a:gd name="connsiteY1" fmla="*/ 803803 h 4611029"/>
              <a:gd name="connsiteX2" fmla="*/ 6167861 w 7217295"/>
              <a:gd name="connsiteY2" fmla="*/ 2234683 h 4611029"/>
              <a:gd name="connsiteX3" fmla="*/ 6753418 w 7217295"/>
              <a:gd name="connsiteY3" fmla="*/ 3649303 h 4611029"/>
              <a:gd name="connsiteX4" fmla="*/ 6530591 w 7217295"/>
              <a:gd name="connsiteY4" fmla="*/ 4595517 h 4611029"/>
              <a:gd name="connsiteX0" fmla="*/ 52552 w 7217283"/>
              <a:gd name="connsiteY0" fmla="*/ 104977 h 4652945"/>
              <a:gd name="connsiteX1" fmla="*/ 5076847 w 7217283"/>
              <a:gd name="connsiteY1" fmla="*/ 844708 h 4652945"/>
              <a:gd name="connsiteX2" fmla="*/ 7217145 w 7217283"/>
              <a:gd name="connsiteY2" fmla="*/ 4652945 h 4652945"/>
              <a:gd name="connsiteX3" fmla="*/ 1172610 w 7217283"/>
              <a:gd name="connsiteY3" fmla="*/ 4615215 h 4652945"/>
              <a:gd name="connsiteX4" fmla="*/ 52552 w 7217283"/>
              <a:gd name="connsiteY4" fmla="*/ 104977 h 4652945"/>
              <a:gd name="connsiteX0" fmla="*/ 0 w 7217283"/>
              <a:gd name="connsiteY0" fmla="*/ 139699 h 4652945"/>
              <a:gd name="connsiteX1" fmla="*/ 4085035 w 7217283"/>
              <a:gd name="connsiteY1" fmla="*/ 845719 h 4652945"/>
              <a:gd name="connsiteX2" fmla="*/ 6167861 w 7217283"/>
              <a:gd name="connsiteY2" fmla="*/ 2276599 h 4652945"/>
              <a:gd name="connsiteX3" fmla="*/ 6753418 w 7217283"/>
              <a:gd name="connsiteY3" fmla="*/ 3691219 h 4652945"/>
              <a:gd name="connsiteX4" fmla="*/ 6530591 w 7217283"/>
              <a:gd name="connsiteY4" fmla="*/ 4637433 h 4652945"/>
              <a:gd name="connsiteX0" fmla="*/ 52552 w 7217283"/>
              <a:gd name="connsiteY0" fmla="*/ 104977 h 4652945"/>
              <a:gd name="connsiteX1" fmla="*/ 5076847 w 7217283"/>
              <a:gd name="connsiteY1" fmla="*/ 844708 h 4652945"/>
              <a:gd name="connsiteX2" fmla="*/ 7217145 w 7217283"/>
              <a:gd name="connsiteY2" fmla="*/ 4652945 h 4652945"/>
              <a:gd name="connsiteX3" fmla="*/ 1172610 w 7217283"/>
              <a:gd name="connsiteY3" fmla="*/ 4615215 h 4652945"/>
              <a:gd name="connsiteX4" fmla="*/ 52552 w 7217283"/>
              <a:gd name="connsiteY4" fmla="*/ 104977 h 4652945"/>
              <a:gd name="connsiteX0" fmla="*/ 0 w 7217283"/>
              <a:gd name="connsiteY0" fmla="*/ 139699 h 4652945"/>
              <a:gd name="connsiteX1" fmla="*/ 4085035 w 7217283"/>
              <a:gd name="connsiteY1" fmla="*/ 845719 h 4652945"/>
              <a:gd name="connsiteX2" fmla="*/ 6167861 w 7217283"/>
              <a:gd name="connsiteY2" fmla="*/ 2276599 h 4652945"/>
              <a:gd name="connsiteX3" fmla="*/ 6753418 w 7217283"/>
              <a:gd name="connsiteY3" fmla="*/ 3691219 h 4652945"/>
              <a:gd name="connsiteX4" fmla="*/ 6530591 w 7217283"/>
              <a:gd name="connsiteY4" fmla="*/ 4637433 h 4652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7283" h="4652945" stroke="0" extrusionOk="0">
                <a:moveTo>
                  <a:pt x="52552" y="104977"/>
                </a:moveTo>
                <a:cubicBezTo>
                  <a:pt x="1696855" y="-164819"/>
                  <a:pt x="3882748" y="86713"/>
                  <a:pt x="5076847" y="844708"/>
                </a:cubicBezTo>
                <a:cubicBezTo>
                  <a:pt x="6270946" y="1602703"/>
                  <a:pt x="7230527" y="2915773"/>
                  <a:pt x="7217145" y="4652945"/>
                </a:cubicBezTo>
                <a:lnTo>
                  <a:pt x="1172610" y="4615215"/>
                </a:lnTo>
                <a:lnTo>
                  <a:pt x="52552" y="104977"/>
                </a:lnTo>
                <a:close/>
              </a:path>
              <a:path w="7217283" h="4652945" fill="none">
                <a:moveTo>
                  <a:pt x="0" y="139699"/>
                </a:moveTo>
                <a:cubicBezTo>
                  <a:pt x="1644303" y="-130097"/>
                  <a:pt x="3057057" y="421502"/>
                  <a:pt x="4085035" y="845719"/>
                </a:cubicBezTo>
                <a:cubicBezTo>
                  <a:pt x="5113013" y="1269936"/>
                  <a:pt x="5734475" y="1768315"/>
                  <a:pt x="6167861" y="2276599"/>
                </a:cubicBezTo>
                <a:cubicBezTo>
                  <a:pt x="6601247" y="2784883"/>
                  <a:pt x="6771503" y="3297747"/>
                  <a:pt x="6753418" y="3691219"/>
                </a:cubicBezTo>
                <a:cubicBezTo>
                  <a:pt x="6735333" y="4084691"/>
                  <a:pt x="6667584" y="4365592"/>
                  <a:pt x="6530591" y="4637433"/>
                </a:cubicBezTo>
              </a:path>
            </a:pathLst>
          </a:custGeom>
          <a:ln w="25400">
            <a:solidFill>
              <a:schemeClr val="accent1">
                <a:lumMod val="75000"/>
                <a:alpha val="50000"/>
              </a:schemeClr>
            </a:solidFill>
          </a:ln>
          <a:effectLst>
            <a:glow rad="1270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t>CC</a:t>
            </a:r>
          </a:p>
        </p:txBody>
      </p:sp>
      <p:pic>
        <p:nvPicPr>
          <p:cNvPr id="4" name="Picture 3">
            <a:extLst>
              <a:ext uri="{FF2B5EF4-FFF2-40B4-BE49-F238E27FC236}">
                <a16:creationId xmlns:a16="http://schemas.microsoft.com/office/drawing/2014/main" id="{E9C35CDF-750B-15E0-F1F4-6F33904CD073}"/>
              </a:ext>
            </a:extLst>
          </p:cNvPr>
          <p:cNvPicPr>
            <a:picLocks noChangeAspect="1"/>
          </p:cNvPicPr>
          <p:nvPr/>
        </p:nvPicPr>
        <p:blipFill>
          <a:blip r:embed="rId3">
            <a:duotone>
              <a:prstClr val="black"/>
              <a:srgbClr val="F200FB">
                <a:tint val="45000"/>
                <a:satMod val="400000"/>
              </a:srgbClr>
            </a:duotone>
            <a:extLst>
              <a:ext uri="{BEBA8EAE-BF5A-486C-A8C5-ECC9F3942E4B}">
                <a14:imgProps xmlns:a14="http://schemas.microsoft.com/office/drawing/2010/main">
                  <a14:imgLayer r:embed="rId4">
                    <a14:imgEffect>
                      <a14:brightnessContrast bright="41000"/>
                    </a14:imgEffect>
                  </a14:imgLayer>
                </a14:imgProps>
              </a:ext>
              <a:ext uri="{28A0092B-C50C-407E-A947-70E740481C1C}">
                <a14:useLocalDpi xmlns:a14="http://schemas.microsoft.com/office/drawing/2010/main" val="0"/>
              </a:ext>
            </a:extLst>
          </a:blip>
          <a:srcRect/>
          <a:stretch/>
        </p:blipFill>
        <p:spPr>
          <a:xfrm>
            <a:off x="7186583" y="647479"/>
            <a:ext cx="1066572" cy="1066572"/>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grpSp>
        <p:nvGrpSpPr>
          <p:cNvPr id="5" name="Group 4">
            <a:extLst>
              <a:ext uri="{FF2B5EF4-FFF2-40B4-BE49-F238E27FC236}">
                <a16:creationId xmlns:a16="http://schemas.microsoft.com/office/drawing/2014/main" id="{7334D203-E0F5-BCAA-F44B-483D47529AD4}"/>
              </a:ext>
            </a:extLst>
          </p:cNvPr>
          <p:cNvGrpSpPr/>
          <p:nvPr/>
        </p:nvGrpSpPr>
        <p:grpSpPr>
          <a:xfrm flipV="1">
            <a:off x="3467919" y="4703574"/>
            <a:ext cx="1146629" cy="440375"/>
            <a:chOff x="2950468" y="1821260"/>
            <a:chExt cx="1146629" cy="440375"/>
          </a:xfrm>
        </p:grpSpPr>
        <p:grpSp>
          <p:nvGrpSpPr>
            <p:cNvPr id="6" name="Group 5">
              <a:extLst>
                <a:ext uri="{FF2B5EF4-FFF2-40B4-BE49-F238E27FC236}">
                  <a16:creationId xmlns:a16="http://schemas.microsoft.com/office/drawing/2014/main" id="{4237ADE3-6E66-0246-01BD-A41AEB6E4B9B}"/>
                </a:ext>
              </a:extLst>
            </p:cNvPr>
            <p:cNvGrpSpPr/>
            <p:nvPr/>
          </p:nvGrpSpPr>
          <p:grpSpPr>
            <a:xfrm>
              <a:off x="3966468" y="1821260"/>
              <a:ext cx="130629" cy="118571"/>
              <a:chOff x="6030685" y="1226904"/>
              <a:chExt cx="130629" cy="118571"/>
            </a:xfrm>
          </p:grpSpPr>
          <p:cxnSp>
            <p:nvCxnSpPr>
              <p:cNvPr id="25" name="Straight Connector 24">
                <a:extLst>
                  <a:ext uri="{FF2B5EF4-FFF2-40B4-BE49-F238E27FC236}">
                    <a16:creationId xmlns:a16="http://schemas.microsoft.com/office/drawing/2014/main" id="{0937FF8D-1D4A-09BE-E46A-3F1AEB2BEEF6}"/>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DE34077-2141-E96B-3069-6FC5B864D566}"/>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D35BA93-E698-E4FF-D8E0-4DFBE558882F}"/>
                </a:ext>
              </a:extLst>
            </p:cNvPr>
            <p:cNvGrpSpPr/>
            <p:nvPr/>
          </p:nvGrpSpPr>
          <p:grpSpPr>
            <a:xfrm>
              <a:off x="3458468" y="2143064"/>
              <a:ext cx="130629" cy="118571"/>
              <a:chOff x="6030685" y="1226904"/>
              <a:chExt cx="130629" cy="118571"/>
            </a:xfrm>
          </p:grpSpPr>
          <p:cxnSp>
            <p:nvCxnSpPr>
              <p:cNvPr id="23" name="Straight Connector 22">
                <a:extLst>
                  <a:ext uri="{FF2B5EF4-FFF2-40B4-BE49-F238E27FC236}">
                    <a16:creationId xmlns:a16="http://schemas.microsoft.com/office/drawing/2014/main" id="{1E6A73CE-7A56-EE2C-E78A-1AF270D76887}"/>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D0BAC7A-6F9D-87AC-775B-CE3A59A76BE9}"/>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AF04C3BF-F441-9FCB-C893-26611CE3DE48}"/>
                </a:ext>
              </a:extLst>
            </p:cNvPr>
            <p:cNvGrpSpPr/>
            <p:nvPr/>
          </p:nvGrpSpPr>
          <p:grpSpPr>
            <a:xfrm>
              <a:off x="2950468" y="2143064"/>
              <a:ext cx="130629" cy="118571"/>
              <a:chOff x="6030685" y="1226904"/>
              <a:chExt cx="130629" cy="118571"/>
            </a:xfrm>
          </p:grpSpPr>
          <p:cxnSp>
            <p:nvCxnSpPr>
              <p:cNvPr id="21" name="Straight Connector 20">
                <a:extLst>
                  <a:ext uri="{FF2B5EF4-FFF2-40B4-BE49-F238E27FC236}">
                    <a16:creationId xmlns:a16="http://schemas.microsoft.com/office/drawing/2014/main" id="{6364A979-050B-D7F8-F9A2-4DE6E0F8EE84}"/>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2D99BB9-81CD-58E3-A012-B1504FA09452}"/>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40944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3" name="Picture 2" descr="A picture containing night, star, dark, outdoor object&#10;&#10;Description automatically generated">
            <a:extLst>
              <a:ext uri="{FF2B5EF4-FFF2-40B4-BE49-F238E27FC236}">
                <a16:creationId xmlns:a16="http://schemas.microsoft.com/office/drawing/2014/main" id="{A3B29B5E-A97F-286C-DCBB-6A214A246589}"/>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4" name="Rectangle 3">
            <a:extLst>
              <a:ext uri="{FF2B5EF4-FFF2-40B4-BE49-F238E27FC236}">
                <a16:creationId xmlns:a16="http://schemas.microsoft.com/office/drawing/2014/main" id="{8FEB0C29-D0BC-4F33-04AE-5AE17A01141C}"/>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ooter Placeholder 8">
            <a:extLst>
              <a:ext uri="{FF2B5EF4-FFF2-40B4-BE49-F238E27FC236}">
                <a16:creationId xmlns:a16="http://schemas.microsoft.com/office/drawing/2014/main" id="{4293AB79-1A45-0376-C791-6689C7151290}"/>
              </a:ext>
            </a:extLst>
          </p:cNvPr>
          <p:cNvSpPr>
            <a:spLocks noGrp="1"/>
          </p:cNvSpPr>
          <p:nvPr>
            <p:ph type="ftr" sz="quarter" idx="10"/>
          </p:nvPr>
        </p:nvSpPr>
        <p:spPr/>
        <p:txBody>
          <a:bodyPr/>
          <a:lstStyle/>
          <a:p>
            <a:endParaRPr lang="en-US"/>
          </a:p>
        </p:txBody>
      </p:sp>
      <p:sp>
        <p:nvSpPr>
          <p:cNvPr id="10" name="Slide Number Placeholder 9">
            <a:extLst>
              <a:ext uri="{FF2B5EF4-FFF2-40B4-BE49-F238E27FC236}">
                <a16:creationId xmlns:a16="http://schemas.microsoft.com/office/drawing/2014/main" id="{868C0C89-2F1C-8748-8297-B0A51C104509}"/>
              </a:ext>
            </a:extLst>
          </p:cNvPr>
          <p:cNvSpPr>
            <a:spLocks noGrp="1"/>
          </p:cNvSpPr>
          <p:nvPr>
            <p:ph type="sldNum" sz="quarter" idx="11"/>
          </p:nvPr>
        </p:nvSpPr>
        <p:spPr/>
        <p:txBody>
          <a:bodyPr/>
          <a:lstStyle/>
          <a:p>
            <a:fld id="{EFE71E98-A417-4ECC-ACEB-C0490C20DB04}" type="slidenum">
              <a:rPr lang="en-US" smtClean="0"/>
              <a:t>‹#›</a:t>
            </a:fld>
            <a:endParaRPr lang="en-US"/>
          </a:p>
        </p:txBody>
      </p:sp>
      <p:sp>
        <p:nvSpPr>
          <p:cNvPr id="5" name="Title 1">
            <a:extLst>
              <a:ext uri="{FF2B5EF4-FFF2-40B4-BE49-F238E27FC236}">
                <a16:creationId xmlns:a16="http://schemas.microsoft.com/office/drawing/2014/main" id="{FC9C6A50-2635-53D0-33DA-247DDB4931B6}"/>
              </a:ext>
            </a:extLst>
          </p:cNvPr>
          <p:cNvSpPr>
            <a:spLocks noGrp="1"/>
          </p:cNvSpPr>
          <p:nvPr>
            <p:ph type="title"/>
          </p:nvPr>
        </p:nvSpPr>
        <p:spPr>
          <a:xfrm>
            <a:off x="1069848" y="411480"/>
            <a:ext cx="10058400" cy="1463040"/>
          </a:xfrm>
        </p:spPr>
        <p:txBody>
          <a:bodyPr/>
          <a:lstStyle>
            <a:lvl1pPr algn="ctr">
              <a:defRPr sz="48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Tree>
    <p:extLst>
      <p:ext uri="{BB962C8B-B14F-4D97-AF65-F5344CB8AC3E}">
        <p14:creationId xmlns:p14="http://schemas.microsoft.com/office/powerpoint/2010/main" val="945532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8E5CF31-D1A5-2FFA-200D-27B5A727360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4949" y="0"/>
            <a:ext cx="12201897" cy="6858000"/>
          </a:xfrm>
          <a:prstGeom prst="rect">
            <a:avLst/>
          </a:prstGeom>
        </p:spPr>
      </p:pic>
      <p:sp>
        <p:nvSpPr>
          <p:cNvPr id="8" name="Freeform 41">
            <a:extLst>
              <a:ext uri="{FF2B5EF4-FFF2-40B4-BE49-F238E27FC236}">
                <a16:creationId xmlns:a16="http://schemas.microsoft.com/office/drawing/2014/main" id="{53BB94EC-B164-F3E9-E4FC-6DF601CAD940}"/>
              </a:ext>
            </a:extLst>
          </p:cNvPr>
          <p:cNvSpPr/>
          <p:nvPr/>
        </p:nvSpPr>
        <p:spPr>
          <a:xfrm>
            <a:off x="5353733" y="1824368"/>
            <a:ext cx="6600633" cy="3897279"/>
          </a:xfrm>
          <a:custGeom>
            <a:avLst/>
            <a:gdLst>
              <a:gd name="connsiteX0" fmla="*/ 6959794 w 7900969"/>
              <a:gd name="connsiteY0" fmla="*/ 1285 h 4138368"/>
              <a:gd name="connsiteX1" fmla="*/ 7701430 w 7900969"/>
              <a:gd name="connsiteY1" fmla="*/ 53104 h 4138368"/>
              <a:gd name="connsiteX2" fmla="*/ 7900969 w 7900969"/>
              <a:gd name="connsiteY2" fmla="*/ 85533 h 4138368"/>
              <a:gd name="connsiteX3" fmla="*/ 7900969 w 7900969"/>
              <a:gd name="connsiteY3" fmla="*/ 2767870 h 4138368"/>
              <a:gd name="connsiteX4" fmla="*/ 7643010 w 7900969"/>
              <a:gd name="connsiteY4" fmla="*/ 2910281 h 4138368"/>
              <a:gd name="connsiteX5" fmla="*/ 5101628 w 7900969"/>
              <a:gd name="connsiteY5" fmla="*/ 3823249 h 4138368"/>
              <a:gd name="connsiteX6" fmla="*/ 18417 w 7900969"/>
              <a:gd name="connsiteY6" fmla="*/ 3166288 h 4138368"/>
              <a:gd name="connsiteX7" fmla="*/ 4277698 w 7900969"/>
              <a:gd name="connsiteY7" fmla="*/ 315120 h 4138368"/>
              <a:gd name="connsiteX8" fmla="*/ 6959794 w 7900969"/>
              <a:gd name="connsiteY8" fmla="*/ 1285 h 413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00969" h="4138368">
                <a:moveTo>
                  <a:pt x="6959794" y="1285"/>
                </a:moveTo>
                <a:cubicBezTo>
                  <a:pt x="7223113" y="5963"/>
                  <a:pt x="7471460" y="23382"/>
                  <a:pt x="7701430" y="53104"/>
                </a:cubicBezTo>
                <a:lnTo>
                  <a:pt x="7900969" y="85533"/>
                </a:lnTo>
                <a:lnTo>
                  <a:pt x="7900969" y="2767870"/>
                </a:lnTo>
                <a:lnTo>
                  <a:pt x="7643010" y="2910281"/>
                </a:lnTo>
                <a:cubicBezTo>
                  <a:pt x="6941894" y="3274511"/>
                  <a:pt x="6069075" y="3596031"/>
                  <a:pt x="5101628" y="3823249"/>
                </a:cubicBezTo>
                <a:cubicBezTo>
                  <a:pt x="2521770" y="4429162"/>
                  <a:pt x="245939" y="4135031"/>
                  <a:pt x="18417" y="3166288"/>
                </a:cubicBezTo>
                <a:cubicBezTo>
                  <a:pt x="-209105" y="2197544"/>
                  <a:pt x="1697840" y="921033"/>
                  <a:pt x="4277698" y="315120"/>
                </a:cubicBezTo>
                <a:cubicBezTo>
                  <a:pt x="5245145" y="87902"/>
                  <a:pt x="6169838" y="-12747"/>
                  <a:pt x="6959794" y="1285"/>
                </a:cubicBezTo>
                <a:close/>
              </a:path>
            </a:pathLst>
          </a:custGeom>
          <a:noFill/>
          <a:ln w="25400">
            <a:solidFill>
              <a:schemeClr val="accent1">
                <a:lumMod val="75000"/>
                <a:alpha val="50000"/>
              </a:schemeClr>
            </a:solidFill>
          </a:ln>
          <a:effectLst>
            <a:glow rad="88900">
              <a:schemeClr val="accent1">
                <a:lumMod val="60000"/>
                <a:lumOff val="40000"/>
                <a:alpha val="20000"/>
              </a:schemeClr>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Rectangle 8">
            <a:extLst>
              <a:ext uri="{FF2B5EF4-FFF2-40B4-BE49-F238E27FC236}">
                <a16:creationId xmlns:a16="http://schemas.microsoft.com/office/drawing/2014/main" id="{F57F992B-4D41-AC70-D389-9FDEE70ED052}"/>
              </a:ext>
            </a:extLst>
          </p:cNvPr>
          <p:cNvSpPr/>
          <p:nvPr/>
        </p:nvSpPr>
        <p:spPr>
          <a:xfrm>
            <a:off x="-1" y="0"/>
            <a:ext cx="4828527" cy="6858000"/>
          </a:xfrm>
          <a:prstGeom prst="rect">
            <a:avLst/>
          </a:prstGeom>
          <a:gradFill flip="none" rotWithShape="1">
            <a:gsLst>
              <a:gs pos="0">
                <a:schemeClr val="tx1">
                  <a:alpha val="0"/>
                </a:schemeClr>
              </a:gs>
              <a:gs pos="84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6DA61EC3-170F-A8C9-E494-678CDA402164}"/>
              </a:ext>
            </a:extLst>
          </p:cNvPr>
          <p:cNvPicPr>
            <a:picLocks noChangeAspect="1"/>
          </p:cNvPicPr>
          <p:nvPr/>
        </p:nvPicPr>
        <p:blipFill>
          <a:blip r:embed="rId4">
            <a:duotone>
              <a:prstClr val="black"/>
              <a:srgbClr val="F200FB">
                <a:tint val="45000"/>
                <a:satMod val="400000"/>
              </a:srgbClr>
            </a:duotone>
            <a:extLst>
              <a:ext uri="{BEBA8EAE-BF5A-486C-A8C5-ECC9F3942E4B}">
                <a14:imgProps xmlns:a14="http://schemas.microsoft.com/office/drawing/2010/main">
                  <a14:imgLayer r:embed="rId5">
                    <a14:imgEffect>
                      <a14:brightnessContrast bright="30000"/>
                    </a14:imgEffect>
                  </a14:imgLayer>
                </a14:imgProps>
              </a:ext>
              <a:ext uri="{28A0092B-C50C-407E-A947-70E740481C1C}">
                <a14:useLocalDpi xmlns:a14="http://schemas.microsoft.com/office/drawing/2010/main" val="0"/>
              </a:ext>
            </a:extLst>
          </a:blip>
          <a:srcRect/>
          <a:stretch/>
        </p:blipFill>
        <p:spPr>
          <a:xfrm flipH="1">
            <a:off x="8561435" y="4864928"/>
            <a:ext cx="467488" cy="467488"/>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pic>
        <p:nvPicPr>
          <p:cNvPr id="11" name="Picture 10">
            <a:extLst>
              <a:ext uri="{FF2B5EF4-FFF2-40B4-BE49-F238E27FC236}">
                <a16:creationId xmlns:a16="http://schemas.microsoft.com/office/drawing/2014/main" id="{7144E8BA-3045-1EB6-C92D-C6ABA17FF638}"/>
              </a:ext>
            </a:extLst>
          </p:cNvPr>
          <p:cNvPicPr>
            <a:picLocks noChangeAspect="1"/>
          </p:cNvPicPr>
          <p:nvPr/>
        </p:nvPicPr>
        <p:blipFill>
          <a:blip r:embed="rId6">
            <a:duotone>
              <a:prstClr val="black"/>
              <a:schemeClr val="accent6">
                <a:tint val="45000"/>
                <a:satMod val="400000"/>
              </a:schemeClr>
            </a:duotone>
            <a:extLst>
              <a:ext uri="{BEBA8EAE-BF5A-486C-A8C5-ECC9F3942E4B}">
                <a14:imgProps xmlns:a14="http://schemas.microsoft.com/office/drawing/2010/main">
                  <a14:imgLayer r:embed="rId7">
                    <a14:imgEffect>
                      <a14:brightnessContrast bright="43000"/>
                    </a14:imgEffect>
                  </a14:imgLayer>
                </a14:imgProps>
              </a:ext>
              <a:ext uri="{28A0092B-C50C-407E-A947-70E740481C1C}">
                <a14:useLocalDpi xmlns:a14="http://schemas.microsoft.com/office/drawing/2010/main" val="0"/>
              </a:ext>
            </a:extLst>
          </a:blip>
          <a:srcRect/>
          <a:stretch/>
        </p:blipFill>
        <p:spPr>
          <a:xfrm>
            <a:off x="9665081" y="4764542"/>
            <a:ext cx="1631167" cy="1631167"/>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sp>
        <p:nvSpPr>
          <p:cNvPr id="15" name="Title 6">
            <a:extLst>
              <a:ext uri="{FF2B5EF4-FFF2-40B4-BE49-F238E27FC236}">
                <a16:creationId xmlns:a16="http://schemas.microsoft.com/office/drawing/2014/main" id="{E7EBEC3B-8BE4-5ADB-827B-7F4D1DFE6BF3}"/>
              </a:ext>
            </a:extLst>
          </p:cNvPr>
          <p:cNvSpPr>
            <a:spLocks noGrp="1"/>
          </p:cNvSpPr>
          <p:nvPr>
            <p:ph type="title"/>
          </p:nvPr>
        </p:nvSpPr>
        <p:spPr>
          <a:xfrm>
            <a:off x="6172200" y="411480"/>
            <a:ext cx="4800600" cy="2971800"/>
          </a:xfrm>
        </p:spPr>
        <p:txBody>
          <a:bodyPr anchor="b"/>
          <a:lstStyle>
            <a:lvl1pPr algn="l">
              <a:defRPr sz="6000" spc="100" baseline="0"/>
            </a:lvl1pPr>
          </a:lstStyle>
          <a:p>
            <a:r>
              <a:rPr lang="en-US"/>
              <a:t>Click to edit Master title style</a:t>
            </a:r>
            <a:endParaRPr lang="en-US" dirty="0"/>
          </a:p>
        </p:txBody>
      </p:sp>
      <p:sp>
        <p:nvSpPr>
          <p:cNvPr id="16" name="Text Placeholder 7">
            <a:extLst>
              <a:ext uri="{FF2B5EF4-FFF2-40B4-BE49-F238E27FC236}">
                <a16:creationId xmlns:a16="http://schemas.microsoft.com/office/drawing/2014/main" id="{8537BAEE-C5E9-5E2D-59B0-E37D83EDF5D3}"/>
              </a:ext>
            </a:extLst>
          </p:cNvPr>
          <p:cNvSpPr>
            <a:spLocks noGrp="1"/>
          </p:cNvSpPr>
          <p:nvPr>
            <p:ph type="body" sz="quarter" idx="13"/>
          </p:nvPr>
        </p:nvSpPr>
        <p:spPr>
          <a:xfrm>
            <a:off x="6172200" y="3456432"/>
            <a:ext cx="4800600" cy="2971800"/>
          </a:xfrm>
        </p:spPr>
        <p:txBody>
          <a:bodyPr anchor="t">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914400" y="548640"/>
            <a:ext cx="3886200" cy="2697480"/>
          </a:xfrm>
        </p:spPr>
        <p:txBody>
          <a:bodyPr/>
          <a:lstStyle>
            <a:lvl1pPr marL="228600" indent="-365760">
              <a:lnSpc>
                <a:spcPts val="2800"/>
              </a:lnSpc>
              <a:buClr>
                <a:schemeClr val="accent1"/>
              </a:buClr>
              <a:buFont typeface="Avenir Next LT Pro" panose="020B0504020202020204" pitchFamily="34" charset="0"/>
              <a:buChar char="+"/>
              <a:defRPr sz="1400">
                <a:solidFill>
                  <a:schemeClr val="bg1"/>
                </a:solidFill>
              </a:defRPr>
            </a:lvl1pPr>
            <a:lvl2pPr marL="685800" indent="-283464">
              <a:lnSpc>
                <a:spcPts val="2800"/>
              </a:lnSpc>
              <a:buClr>
                <a:schemeClr val="accent1"/>
              </a:buClr>
              <a:buFont typeface="Avenir Next LT Pro" panose="020B0504020202020204" pitchFamily="34" charset="0"/>
              <a:buChar char="+"/>
              <a:defRPr sz="1200">
                <a:solidFill>
                  <a:schemeClr val="bg1"/>
                </a:solidFill>
              </a:defRPr>
            </a:lvl2pPr>
            <a:lvl3pPr marL="1143000" indent="-283464">
              <a:lnSpc>
                <a:spcPts val="2800"/>
              </a:lnSpc>
              <a:buClr>
                <a:schemeClr val="accent1"/>
              </a:buClr>
              <a:buFont typeface="Avenir Next LT Pro" panose="020B0504020202020204" pitchFamily="34" charset="0"/>
              <a:buChar char="+"/>
              <a:defRPr sz="1100">
                <a:solidFill>
                  <a:schemeClr val="bg1"/>
                </a:solidFill>
              </a:defRPr>
            </a:lvl3pPr>
            <a:lvl4pPr marL="1600200" indent="-283464">
              <a:lnSpc>
                <a:spcPts val="2800"/>
              </a:lnSpc>
              <a:buClr>
                <a:schemeClr val="accent1"/>
              </a:buClr>
              <a:buFont typeface="Avenir Next LT Pro" panose="020B0504020202020204" pitchFamily="34" charset="0"/>
              <a:buChar char="+"/>
              <a:defRPr sz="1050">
                <a:solidFill>
                  <a:schemeClr val="bg1"/>
                </a:solidFill>
              </a:defRPr>
            </a:lvl4pPr>
            <a:lvl5pPr marL="2057400" indent="-283464">
              <a:lnSpc>
                <a:spcPts val="28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914400" y="3611880"/>
            <a:ext cx="3886200" cy="2633471"/>
          </a:xfrm>
        </p:spPr>
        <p:txBody>
          <a:bodyPr/>
          <a:lstStyle>
            <a:lvl1pPr marL="228600" indent="-365760">
              <a:lnSpc>
                <a:spcPts val="2800"/>
              </a:lnSpc>
              <a:buClr>
                <a:schemeClr val="accent1"/>
              </a:buClr>
              <a:buFont typeface="Avenir Next LT Pro" panose="020B0504020202020204" pitchFamily="34" charset="0"/>
              <a:buChar char="+"/>
              <a:defRPr sz="1400">
                <a:solidFill>
                  <a:schemeClr val="bg1"/>
                </a:solidFill>
              </a:defRPr>
            </a:lvl1pPr>
            <a:lvl2pPr marL="685800" indent="-283464">
              <a:lnSpc>
                <a:spcPts val="2800"/>
              </a:lnSpc>
              <a:buClr>
                <a:schemeClr val="accent1"/>
              </a:buClr>
              <a:buFont typeface="Avenir Next LT Pro" panose="020B0504020202020204" pitchFamily="34" charset="0"/>
              <a:buChar char="+"/>
              <a:defRPr sz="1200">
                <a:solidFill>
                  <a:schemeClr val="bg1"/>
                </a:solidFill>
              </a:defRPr>
            </a:lvl2pPr>
            <a:lvl3pPr marL="1143000" indent="-283464">
              <a:lnSpc>
                <a:spcPts val="2800"/>
              </a:lnSpc>
              <a:buClr>
                <a:schemeClr val="accent1"/>
              </a:buClr>
              <a:buFont typeface="Avenir Next LT Pro" panose="020B0504020202020204" pitchFamily="34" charset="0"/>
              <a:buChar char="+"/>
              <a:defRPr sz="1100">
                <a:solidFill>
                  <a:schemeClr val="bg1"/>
                </a:solidFill>
              </a:defRPr>
            </a:lvl3pPr>
            <a:lvl4pPr marL="1600200" indent="-283464">
              <a:lnSpc>
                <a:spcPts val="2800"/>
              </a:lnSpc>
              <a:buClr>
                <a:schemeClr val="accent1"/>
              </a:buClr>
              <a:buFont typeface="Avenir Next LT Pro" panose="020B0504020202020204" pitchFamily="34" charset="0"/>
              <a:buChar char="+"/>
              <a:defRPr sz="1050">
                <a:solidFill>
                  <a:schemeClr val="bg1"/>
                </a:solidFill>
              </a:defRPr>
            </a:lvl4pPr>
            <a:lvl5pPr marL="2057400" indent="-283464">
              <a:lnSpc>
                <a:spcPts val="2800"/>
              </a:lnSpc>
              <a:buClr>
                <a:schemeClr val="accent1"/>
              </a:buClr>
              <a:buFont typeface="Avenir Next LT Pro" panose="020B0504020202020204" pitchFamily="34" charset="0"/>
              <a:buChar cha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DBEB95C8-426C-0490-8130-02BB6F5EA2A1}"/>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ooter Placeholder 12">
            <a:extLst>
              <a:ext uri="{FF2B5EF4-FFF2-40B4-BE49-F238E27FC236}">
                <a16:creationId xmlns:a16="http://schemas.microsoft.com/office/drawing/2014/main" id="{67D3F671-77D0-3C9C-51CF-810B180EAF65}"/>
              </a:ext>
            </a:extLst>
          </p:cNvPr>
          <p:cNvSpPr>
            <a:spLocks noGrp="1"/>
          </p:cNvSpPr>
          <p:nvPr>
            <p:ph type="ftr" sz="quarter" idx="10"/>
          </p:nvPr>
        </p:nvSpPr>
        <p:spPr/>
        <p:txBody>
          <a:bodyPr/>
          <a:lstStyle/>
          <a:p>
            <a:endParaRPr lang="en-US" dirty="0"/>
          </a:p>
        </p:txBody>
      </p:sp>
      <p:sp>
        <p:nvSpPr>
          <p:cNvPr id="14" name="Slide Number Placeholder 13">
            <a:extLst>
              <a:ext uri="{FF2B5EF4-FFF2-40B4-BE49-F238E27FC236}">
                <a16:creationId xmlns:a16="http://schemas.microsoft.com/office/drawing/2014/main" id="{CA3E91D8-0DEC-C5E5-EBF8-391C9C961F33}"/>
              </a:ext>
            </a:extLst>
          </p:cNvPr>
          <p:cNvSpPr>
            <a:spLocks noGrp="1"/>
          </p:cNvSpPr>
          <p:nvPr>
            <p:ph type="sldNum" sz="quarter" idx="11"/>
          </p:nvPr>
        </p:nvSpPr>
        <p:spPr/>
        <p:txBody>
          <a:bodyPr/>
          <a:lstStyle/>
          <a:p>
            <a:fld id="{EFE71E98-A417-4ECC-ACEB-C0490C20DB04}" type="slidenum">
              <a:rPr lang="en-US" smtClean="0"/>
              <a:pPr/>
              <a:t>‹#›</a:t>
            </a:fld>
            <a:endParaRPr lang="en-US"/>
          </a:p>
        </p:txBody>
      </p:sp>
    </p:spTree>
    <p:extLst>
      <p:ext uri="{BB962C8B-B14F-4D97-AF65-F5344CB8AC3E}">
        <p14:creationId xmlns:p14="http://schemas.microsoft.com/office/powerpoint/2010/main" val="8884553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descr="A picture containing night, star, dark, outdoor object&#10;&#10;Description automatically generated">
            <a:extLst>
              <a:ext uri="{FF2B5EF4-FFF2-40B4-BE49-F238E27FC236}">
                <a16:creationId xmlns:a16="http://schemas.microsoft.com/office/drawing/2014/main" id="{05B2FEEE-1C5D-9FDF-452D-CB9425426F68}"/>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3" name="Rectangle 2">
            <a:extLst>
              <a:ext uri="{FF2B5EF4-FFF2-40B4-BE49-F238E27FC236}">
                <a16:creationId xmlns:a16="http://schemas.microsoft.com/office/drawing/2014/main" id="{A87D7004-0584-D090-556D-73C53443760A}"/>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ooter Placeholder 8">
            <a:extLst>
              <a:ext uri="{FF2B5EF4-FFF2-40B4-BE49-F238E27FC236}">
                <a16:creationId xmlns:a16="http://schemas.microsoft.com/office/drawing/2014/main" id="{C29E8555-3BC8-73C0-C3AC-19EE0781C971}"/>
              </a:ext>
            </a:extLst>
          </p:cNvPr>
          <p:cNvSpPr>
            <a:spLocks noGrp="1"/>
          </p:cNvSpPr>
          <p:nvPr>
            <p:ph type="ftr" sz="quarter" idx="10"/>
          </p:nvPr>
        </p:nvSpPr>
        <p:spPr/>
        <p:txBody>
          <a:bodyPr/>
          <a:lstStyle/>
          <a:p>
            <a:endParaRPr lang="en-US"/>
          </a:p>
        </p:txBody>
      </p:sp>
      <p:sp>
        <p:nvSpPr>
          <p:cNvPr id="10" name="Slide Number Placeholder 9">
            <a:extLst>
              <a:ext uri="{FF2B5EF4-FFF2-40B4-BE49-F238E27FC236}">
                <a16:creationId xmlns:a16="http://schemas.microsoft.com/office/drawing/2014/main" id="{E5D336DD-CA5C-B12D-238E-E2104F6EB91A}"/>
              </a:ext>
            </a:extLst>
          </p:cNvPr>
          <p:cNvSpPr>
            <a:spLocks noGrp="1"/>
          </p:cNvSpPr>
          <p:nvPr>
            <p:ph type="sldNum" sz="quarter" idx="11"/>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6489314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4" descr="A picture containing night, star, dark, outdoor object&#10;&#10;Description automatically generated">
            <a:extLst>
              <a:ext uri="{FF2B5EF4-FFF2-40B4-BE49-F238E27FC236}">
                <a16:creationId xmlns:a16="http://schemas.microsoft.com/office/drawing/2014/main" id="{E1860D7C-3702-B8DC-9B16-9FDE43D8D7AD}"/>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6" name="Rectangle 5">
            <a:extLst>
              <a:ext uri="{FF2B5EF4-FFF2-40B4-BE49-F238E27FC236}">
                <a16:creationId xmlns:a16="http://schemas.microsoft.com/office/drawing/2014/main" id="{5B006D7C-712C-7577-2A17-2AB9B4BCA14C}"/>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Footer Placeholder 11">
            <a:extLst>
              <a:ext uri="{FF2B5EF4-FFF2-40B4-BE49-F238E27FC236}">
                <a16:creationId xmlns:a16="http://schemas.microsoft.com/office/drawing/2014/main" id="{460CB609-0175-36CB-134B-6529A325A43F}"/>
              </a:ext>
            </a:extLst>
          </p:cNvPr>
          <p:cNvSpPr>
            <a:spLocks noGrp="1"/>
          </p:cNvSpPr>
          <p:nvPr>
            <p:ph type="ftr" sz="quarter" idx="10"/>
          </p:nvPr>
        </p:nvSpPr>
        <p:spPr/>
        <p:txBody>
          <a:bodyPr/>
          <a:lstStyle/>
          <a:p>
            <a:endParaRPr lang="en-US"/>
          </a:p>
        </p:txBody>
      </p:sp>
      <p:sp>
        <p:nvSpPr>
          <p:cNvPr id="13" name="Slide Number Placeholder 12">
            <a:extLst>
              <a:ext uri="{FF2B5EF4-FFF2-40B4-BE49-F238E27FC236}">
                <a16:creationId xmlns:a16="http://schemas.microsoft.com/office/drawing/2014/main" id="{D08DD3E3-3CB6-ECAB-A862-EC06A87E11E1}"/>
              </a:ext>
            </a:extLst>
          </p:cNvPr>
          <p:cNvSpPr>
            <a:spLocks noGrp="1"/>
          </p:cNvSpPr>
          <p:nvPr>
            <p:ph type="sldNum" sz="quarter" idx="11"/>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18271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pic>
        <p:nvPicPr>
          <p:cNvPr id="5" name="Picture 4" descr="A picture containing night, star, dark, outdoor object&#10;&#10;Description automatically generated">
            <a:extLst>
              <a:ext uri="{FF2B5EF4-FFF2-40B4-BE49-F238E27FC236}">
                <a16:creationId xmlns:a16="http://schemas.microsoft.com/office/drawing/2014/main" id="{19C4C0E2-F58A-83A2-2361-BE48D936EAE7}"/>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6" name="Rectangle 5">
            <a:extLst>
              <a:ext uri="{FF2B5EF4-FFF2-40B4-BE49-F238E27FC236}">
                <a16:creationId xmlns:a16="http://schemas.microsoft.com/office/drawing/2014/main" id="{9381F0BD-382D-E072-EB84-EDB0B989735A}"/>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Footer Placeholder 12">
            <a:extLst>
              <a:ext uri="{FF2B5EF4-FFF2-40B4-BE49-F238E27FC236}">
                <a16:creationId xmlns:a16="http://schemas.microsoft.com/office/drawing/2014/main" id="{C8CD48E9-A9FB-AF82-1ACF-AFCEAFBF8143}"/>
              </a:ext>
            </a:extLst>
          </p:cNvPr>
          <p:cNvSpPr>
            <a:spLocks noGrp="1"/>
          </p:cNvSpPr>
          <p:nvPr>
            <p:ph type="ftr" sz="quarter" idx="10"/>
          </p:nvPr>
        </p:nvSpPr>
        <p:spPr/>
        <p:txBody>
          <a:bodyPr/>
          <a:lstStyle/>
          <a:p>
            <a:endParaRPr lang="en-US"/>
          </a:p>
        </p:txBody>
      </p:sp>
      <p:sp>
        <p:nvSpPr>
          <p:cNvPr id="14" name="Slide Number Placeholder 13">
            <a:extLst>
              <a:ext uri="{FF2B5EF4-FFF2-40B4-BE49-F238E27FC236}">
                <a16:creationId xmlns:a16="http://schemas.microsoft.com/office/drawing/2014/main" id="{F93B4D78-1A75-AE0C-74E1-5BEE61ECF08C}"/>
              </a:ext>
            </a:extLst>
          </p:cNvPr>
          <p:cNvSpPr>
            <a:spLocks noGrp="1"/>
          </p:cNvSpPr>
          <p:nvPr>
            <p:ph type="sldNum" sz="quarter" idx="11"/>
          </p:nvPr>
        </p:nvSpPr>
        <p:spPr/>
        <p:txBody>
          <a:bodyPr/>
          <a:lstStyle/>
          <a:p>
            <a:fld id="{EFE71E98-A417-4ECC-ACEB-C0490C20DB04}" type="slidenum">
              <a:rPr lang="en-US" smtClean="0"/>
              <a:t>‹#›</a:t>
            </a:fld>
            <a:endParaRPr lang="en-US"/>
          </a:p>
        </p:txBody>
      </p:sp>
      <p:sp>
        <p:nvSpPr>
          <p:cNvPr id="2" name="Title 1">
            <a:extLst>
              <a:ext uri="{FF2B5EF4-FFF2-40B4-BE49-F238E27FC236}">
                <a16:creationId xmlns:a16="http://schemas.microsoft.com/office/drawing/2014/main" id="{40401023-7E51-85AD-1F06-8C42D0BA6F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2771032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6" name="Picture 5" descr="Background pattern&#10;&#10;Description automatically generated with medium confidence">
            <a:extLst>
              <a:ext uri="{FF2B5EF4-FFF2-40B4-BE49-F238E27FC236}">
                <a16:creationId xmlns:a16="http://schemas.microsoft.com/office/drawing/2014/main" id="{51B54D94-A660-E95A-13FA-7258FE32BD5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524" y="0"/>
            <a:ext cx="12188952" cy="6858000"/>
          </a:xfrm>
          <a:prstGeom prst="rect">
            <a:avLst/>
          </a:prstGeom>
        </p:spPr>
      </p:pic>
      <p:sp>
        <p:nvSpPr>
          <p:cNvPr id="15" name="Picture Placeholder 14">
            <a:extLst>
              <a:ext uri="{FF2B5EF4-FFF2-40B4-BE49-F238E27FC236}">
                <a16:creationId xmlns:a16="http://schemas.microsoft.com/office/drawing/2014/main" id="{4EFCC935-92A7-A8D4-FEB6-90BAFB78BAA8}"/>
              </a:ext>
            </a:extLst>
          </p:cNvPr>
          <p:cNvSpPr>
            <a:spLocks noGrp="1"/>
          </p:cNvSpPr>
          <p:nvPr>
            <p:ph type="pic" sz="quarter" idx="13"/>
          </p:nvPr>
        </p:nvSpPr>
        <p:spPr>
          <a:xfrm>
            <a:off x="274320" y="0"/>
            <a:ext cx="9820656" cy="6858000"/>
          </a:xfrm>
        </p:spPr>
        <p:txBody>
          <a:bodyPr anchor="ctr"/>
          <a:lstStyle>
            <a:lvl1pPr marL="0" indent="0" algn="ctr">
              <a:buNone/>
              <a:defRPr/>
            </a:lvl1pPr>
          </a:lstStyle>
          <a:p>
            <a:r>
              <a:rPr lang="en-US"/>
              <a:t>Click icon to add picture</a:t>
            </a:r>
            <a:endParaRPr lang="en-US" dirty="0"/>
          </a:p>
        </p:txBody>
      </p:sp>
      <p:sp>
        <p:nvSpPr>
          <p:cNvPr id="7" name="Rectangle 6">
            <a:extLst>
              <a:ext uri="{FF2B5EF4-FFF2-40B4-BE49-F238E27FC236}">
                <a16:creationId xmlns:a16="http://schemas.microsoft.com/office/drawing/2014/main" id="{0FEFEA80-D2B3-224F-A369-155169EACE7D}"/>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CC9C56-E571-EEF0-909A-C061564A73EC}"/>
              </a:ext>
            </a:extLst>
          </p:cNvPr>
          <p:cNvSpPr>
            <a:spLocks noGrp="1"/>
          </p:cNvSpPr>
          <p:nvPr>
            <p:ph type="title"/>
          </p:nvPr>
        </p:nvSpPr>
        <p:spPr>
          <a:xfrm>
            <a:off x="6172200" y="1719072"/>
            <a:ext cx="4800600" cy="3429000"/>
          </a:xfrm>
        </p:spPr>
        <p:txBody>
          <a:bodyPr/>
          <a:lstStyle>
            <a:lvl1pPr>
              <a:defRPr sz="600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p>
        </p:txBody>
      </p:sp>
      <p:sp>
        <p:nvSpPr>
          <p:cNvPr id="3" name="Slide Number Placeholder 2">
            <a:extLst>
              <a:ext uri="{FF2B5EF4-FFF2-40B4-BE49-F238E27FC236}">
                <a16:creationId xmlns:a16="http://schemas.microsoft.com/office/drawing/2014/main" id="{A40E14E0-D6CD-7F40-2CF4-DDD5342C954F}"/>
              </a:ext>
            </a:extLst>
          </p:cNvPr>
          <p:cNvSpPr>
            <a:spLocks noGrp="1"/>
          </p:cNvSpPr>
          <p:nvPr>
            <p:ph type="sldNum" sz="quarter" idx="10"/>
          </p:nvPr>
        </p:nvSpPr>
        <p:spPr/>
        <p:txBody>
          <a:body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F7BE7979-D61A-0CFB-5E3A-D5A502E74245}"/>
              </a:ext>
            </a:extLst>
          </p:cNvPr>
          <p:cNvSpPr>
            <a:spLocks noGrp="1"/>
          </p:cNvSpPr>
          <p:nvPr>
            <p:ph type="ftr" sz="quarter" idx="11"/>
          </p:nvPr>
        </p:nvSpPr>
        <p:spPr/>
        <p:txBody>
          <a:bodyPr/>
          <a:lstStyle/>
          <a:p>
            <a:endParaRPr lang="en-US" dirty="0"/>
          </a:p>
        </p:txBody>
      </p:sp>
      <p:sp>
        <p:nvSpPr>
          <p:cNvPr id="9" name="Text Placeholder 8">
            <a:extLst>
              <a:ext uri="{FF2B5EF4-FFF2-40B4-BE49-F238E27FC236}">
                <a16:creationId xmlns:a16="http://schemas.microsoft.com/office/drawing/2014/main" id="{670D91A5-0AB1-06A2-2C29-6741EDCDE8E9}"/>
              </a:ext>
            </a:extLst>
          </p:cNvPr>
          <p:cNvSpPr>
            <a:spLocks noGrp="1"/>
          </p:cNvSpPr>
          <p:nvPr>
            <p:ph type="body" sz="quarter" idx="12"/>
          </p:nvPr>
        </p:nvSpPr>
        <p:spPr>
          <a:xfrm>
            <a:off x="880357" y="1388263"/>
            <a:ext cx="4572000" cy="4676775"/>
          </a:xfrm>
        </p:spPr>
        <p:txBody>
          <a:bodyPr/>
          <a:lstStyle>
            <a:lvl1pPr marL="640080" indent="-640080">
              <a:lnSpc>
                <a:spcPct val="200000"/>
              </a:lnSpc>
              <a:spcBef>
                <a:spcPts val="1000"/>
              </a:spcBef>
              <a:buClr>
                <a:schemeClr val="accent1"/>
              </a:buClr>
              <a:buFont typeface="Avenir Next LT Pro" panose="020B0504020202020204" pitchFamily="34" charset="0"/>
              <a:buChar char="+"/>
              <a:defRPr sz="2400" cap="all"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7790232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11/12/2023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51878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11/12/2023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07868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pic>
        <p:nvPicPr>
          <p:cNvPr id="23" name="Picture 22" descr="Background pattern&#10;&#10;Description automatically generated">
            <a:extLst>
              <a:ext uri="{FF2B5EF4-FFF2-40B4-BE49-F238E27FC236}">
                <a16:creationId xmlns:a16="http://schemas.microsoft.com/office/drawing/2014/main" id="{95781003-A1B2-4E8D-E01D-57F7E4DD97CE}"/>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7" name="Rectangle 6">
            <a:extLst>
              <a:ext uri="{FF2B5EF4-FFF2-40B4-BE49-F238E27FC236}">
                <a16:creationId xmlns:a16="http://schemas.microsoft.com/office/drawing/2014/main" id="{0FEFEA80-D2B3-224F-A369-155169EACE7D}"/>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CC9C56-E571-EEF0-909A-C061564A73EC}"/>
              </a:ext>
            </a:extLst>
          </p:cNvPr>
          <p:cNvSpPr>
            <a:spLocks noGrp="1"/>
          </p:cNvSpPr>
          <p:nvPr>
            <p:ph type="title"/>
          </p:nvPr>
        </p:nvSpPr>
        <p:spPr>
          <a:xfrm>
            <a:off x="914400" y="1719072"/>
            <a:ext cx="4800600" cy="3429000"/>
          </a:xfrm>
        </p:spPr>
        <p:txBody>
          <a:bodyPr/>
          <a:lstStyle>
            <a:lvl1pPr>
              <a:defRPr sz="600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A40E14E0-D6CD-7F40-2CF4-DDD5342C954F}"/>
              </a:ext>
            </a:extLst>
          </p:cNvPr>
          <p:cNvSpPr>
            <a:spLocks noGrp="1"/>
          </p:cNvSpPr>
          <p:nvPr>
            <p:ph type="sldNum" sz="quarter" idx="10"/>
          </p:nvPr>
        </p:nvSpPr>
        <p:spPr/>
        <p:txBody>
          <a:body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F7BE7979-D61A-0CFB-5E3A-D5A502E74245}"/>
              </a:ext>
            </a:extLst>
          </p:cNvPr>
          <p:cNvSpPr>
            <a:spLocks noGrp="1"/>
          </p:cNvSpPr>
          <p:nvPr>
            <p:ph type="ftr" sz="quarter" idx="11"/>
          </p:nvPr>
        </p:nvSpPr>
        <p:spPr/>
        <p:txBody>
          <a:bodyPr/>
          <a:lstStyle/>
          <a:p>
            <a:endParaRPr lang="en-US" dirty="0"/>
          </a:p>
        </p:txBody>
      </p:sp>
      <p:sp>
        <p:nvSpPr>
          <p:cNvPr id="9" name="Text Placeholder 8">
            <a:extLst>
              <a:ext uri="{FF2B5EF4-FFF2-40B4-BE49-F238E27FC236}">
                <a16:creationId xmlns:a16="http://schemas.microsoft.com/office/drawing/2014/main" id="{670D91A5-0AB1-06A2-2C29-6741EDCDE8E9}"/>
              </a:ext>
            </a:extLst>
          </p:cNvPr>
          <p:cNvSpPr>
            <a:spLocks noGrp="1"/>
          </p:cNvSpPr>
          <p:nvPr>
            <p:ph type="body" sz="quarter" idx="12"/>
          </p:nvPr>
        </p:nvSpPr>
        <p:spPr>
          <a:xfrm>
            <a:off x="6172200" y="1773936"/>
            <a:ext cx="4572000" cy="3429000"/>
          </a:xfrm>
        </p:spPr>
        <p:txBody>
          <a:bodyPr anchor="ctr"/>
          <a:lstStyle>
            <a:lvl1pPr marL="0" indent="0">
              <a:lnSpc>
                <a:spcPts val="2800"/>
              </a:lnSpc>
              <a:spcBef>
                <a:spcPts val="1000"/>
              </a:spcBef>
              <a:buClr>
                <a:schemeClr val="accent1"/>
              </a:buClr>
              <a:buFont typeface="Avenir Next LT Pro" panose="020B0504020202020204" pitchFamily="34" charset="0"/>
              <a:buNone/>
              <a:defRPr sz="1400" cap="none" baseline="0">
                <a:solidFill>
                  <a:schemeClr val="bg1"/>
                </a:solidFill>
              </a:defRPr>
            </a:lvl1pPr>
          </a:lstStyle>
          <a:p>
            <a:pPr lvl="0"/>
            <a:r>
              <a:rPr lang="en-US"/>
              <a:t>Click to edit Master text styles</a:t>
            </a:r>
          </a:p>
        </p:txBody>
      </p:sp>
      <p:pic>
        <p:nvPicPr>
          <p:cNvPr id="5" name="Picture 4">
            <a:extLst>
              <a:ext uri="{FF2B5EF4-FFF2-40B4-BE49-F238E27FC236}">
                <a16:creationId xmlns:a16="http://schemas.microsoft.com/office/drawing/2014/main" id="{A91B7BAF-ABDC-F800-6028-CF87B2EABAD4}"/>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25000"/>
                    </a14:imgEffect>
                  </a14:imgLayer>
                </a14:imgProps>
              </a:ext>
              <a:ext uri="{28A0092B-C50C-407E-A947-70E740481C1C}">
                <a14:useLocalDpi xmlns:a14="http://schemas.microsoft.com/office/drawing/2010/main" val="0"/>
              </a:ext>
            </a:extLst>
          </a:blip>
          <a:srcRect l="2468" r="2468"/>
          <a:stretch/>
        </p:blipFill>
        <p:spPr>
          <a:xfrm rot="10800000">
            <a:off x="379726" y="0"/>
            <a:ext cx="2305250" cy="1204329"/>
          </a:xfrm>
          <a:custGeom>
            <a:avLst/>
            <a:gdLst>
              <a:gd name="connsiteX0" fmla="*/ 2290117 w 4580234"/>
              <a:gd name="connsiteY0" fmla="*/ 0 h 2392846"/>
              <a:gd name="connsiteX1" fmla="*/ 4580234 w 4580234"/>
              <a:gd name="connsiteY1" fmla="*/ 2290117 h 2392846"/>
              <a:gd name="connsiteX2" fmla="*/ 4575047 w 4580234"/>
              <a:gd name="connsiteY2" fmla="*/ 2392846 h 2392846"/>
              <a:gd name="connsiteX3" fmla="*/ 5188 w 4580234"/>
              <a:gd name="connsiteY3" fmla="*/ 2392846 h 2392846"/>
              <a:gd name="connsiteX4" fmla="*/ 0 w 4580234"/>
              <a:gd name="connsiteY4" fmla="*/ 2290117 h 2392846"/>
              <a:gd name="connsiteX5" fmla="*/ 2290117 w 4580234"/>
              <a:gd name="connsiteY5" fmla="*/ 0 h 239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0234" h="2392846">
                <a:moveTo>
                  <a:pt x="2290117" y="0"/>
                </a:moveTo>
                <a:cubicBezTo>
                  <a:pt x="3554914" y="0"/>
                  <a:pt x="4580234" y="1025320"/>
                  <a:pt x="4580234" y="2290117"/>
                </a:cubicBezTo>
                <a:lnTo>
                  <a:pt x="4575047" y="2392846"/>
                </a:lnTo>
                <a:lnTo>
                  <a:pt x="5188" y="2392846"/>
                </a:lnTo>
                <a:lnTo>
                  <a:pt x="0" y="2290117"/>
                </a:lnTo>
                <a:cubicBezTo>
                  <a:pt x="0" y="1025320"/>
                  <a:pt x="1025320" y="0"/>
                  <a:pt x="2290117" y="0"/>
                </a:cubicBezTo>
                <a:close/>
              </a:path>
            </a:pathLst>
          </a:custGeom>
        </p:spPr>
      </p:pic>
      <p:grpSp>
        <p:nvGrpSpPr>
          <p:cNvPr id="8" name="Group 7">
            <a:extLst>
              <a:ext uri="{FF2B5EF4-FFF2-40B4-BE49-F238E27FC236}">
                <a16:creationId xmlns:a16="http://schemas.microsoft.com/office/drawing/2014/main" id="{20A98AD1-57CC-39ED-C96E-C3CCE56C6417}"/>
              </a:ext>
            </a:extLst>
          </p:cNvPr>
          <p:cNvGrpSpPr/>
          <p:nvPr/>
        </p:nvGrpSpPr>
        <p:grpSpPr>
          <a:xfrm rot="10800000" flipH="1">
            <a:off x="6080760" y="656921"/>
            <a:ext cx="1208634" cy="426639"/>
            <a:chOff x="557784" y="4124510"/>
            <a:chExt cx="1208634" cy="426639"/>
          </a:xfrm>
        </p:grpSpPr>
        <p:grpSp>
          <p:nvGrpSpPr>
            <p:cNvPr id="10" name="Group 9">
              <a:extLst>
                <a:ext uri="{FF2B5EF4-FFF2-40B4-BE49-F238E27FC236}">
                  <a16:creationId xmlns:a16="http://schemas.microsoft.com/office/drawing/2014/main" id="{B1682F67-8B24-E1D5-B1BF-FD42116F5FB0}"/>
                </a:ext>
              </a:extLst>
            </p:cNvPr>
            <p:cNvGrpSpPr/>
            <p:nvPr/>
          </p:nvGrpSpPr>
          <p:grpSpPr>
            <a:xfrm>
              <a:off x="1635789" y="4432578"/>
              <a:ext cx="130629" cy="118571"/>
              <a:chOff x="6030685" y="1226904"/>
              <a:chExt cx="130629" cy="118571"/>
            </a:xfrm>
          </p:grpSpPr>
          <p:cxnSp>
            <p:nvCxnSpPr>
              <p:cNvPr id="19" name="Straight Connector 18">
                <a:extLst>
                  <a:ext uri="{FF2B5EF4-FFF2-40B4-BE49-F238E27FC236}">
                    <a16:creationId xmlns:a16="http://schemas.microsoft.com/office/drawing/2014/main" id="{4386F84C-4E22-C070-A4D4-037BCF40E13D}"/>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ADC52A5-555F-D8A4-1118-8466ED5B52CB}"/>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7303E39C-B5CD-5A4C-694F-8820DB320849}"/>
                </a:ext>
              </a:extLst>
            </p:cNvPr>
            <p:cNvGrpSpPr/>
            <p:nvPr/>
          </p:nvGrpSpPr>
          <p:grpSpPr>
            <a:xfrm>
              <a:off x="557784" y="4124510"/>
              <a:ext cx="638629" cy="118571"/>
              <a:chOff x="619789" y="4124510"/>
              <a:chExt cx="638629" cy="118571"/>
            </a:xfrm>
          </p:grpSpPr>
          <p:grpSp>
            <p:nvGrpSpPr>
              <p:cNvPr id="12" name="Group 11">
                <a:extLst>
                  <a:ext uri="{FF2B5EF4-FFF2-40B4-BE49-F238E27FC236}">
                    <a16:creationId xmlns:a16="http://schemas.microsoft.com/office/drawing/2014/main" id="{726A601A-56E6-C6E0-94BE-BDFDD4DE9992}"/>
                  </a:ext>
                </a:extLst>
              </p:cNvPr>
              <p:cNvGrpSpPr/>
              <p:nvPr/>
            </p:nvGrpSpPr>
            <p:grpSpPr>
              <a:xfrm>
                <a:off x="1127789" y="4124510"/>
                <a:ext cx="130629" cy="118571"/>
                <a:chOff x="6030685" y="1226904"/>
                <a:chExt cx="130629" cy="118571"/>
              </a:xfrm>
            </p:grpSpPr>
            <p:cxnSp>
              <p:nvCxnSpPr>
                <p:cNvPr id="17" name="Straight Connector 16">
                  <a:extLst>
                    <a:ext uri="{FF2B5EF4-FFF2-40B4-BE49-F238E27FC236}">
                      <a16:creationId xmlns:a16="http://schemas.microsoft.com/office/drawing/2014/main" id="{35A9F40C-E23B-BD99-8CF5-0A9539B6CF4F}"/>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F1E34A3-717B-8A94-CDD6-FA8EA578F06C}"/>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160E8EC4-D607-C577-AD07-5E2EE4FC4557}"/>
                  </a:ext>
                </a:extLst>
              </p:cNvPr>
              <p:cNvGrpSpPr/>
              <p:nvPr/>
            </p:nvGrpSpPr>
            <p:grpSpPr>
              <a:xfrm>
                <a:off x="619789" y="4124510"/>
                <a:ext cx="130629" cy="118571"/>
                <a:chOff x="6030685" y="1226904"/>
                <a:chExt cx="130629" cy="118571"/>
              </a:xfrm>
            </p:grpSpPr>
            <p:cxnSp>
              <p:nvCxnSpPr>
                <p:cNvPr id="14" name="Straight Connector 13">
                  <a:extLst>
                    <a:ext uri="{FF2B5EF4-FFF2-40B4-BE49-F238E27FC236}">
                      <a16:creationId xmlns:a16="http://schemas.microsoft.com/office/drawing/2014/main" id="{F2B13F2C-F37D-9259-C3E8-4A43954833DA}"/>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37107F4-5D94-4711-79B8-5BD6B7EBD80C}"/>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pic>
        <p:nvPicPr>
          <p:cNvPr id="21" name="Picture 20">
            <a:extLst>
              <a:ext uri="{FF2B5EF4-FFF2-40B4-BE49-F238E27FC236}">
                <a16:creationId xmlns:a16="http://schemas.microsoft.com/office/drawing/2014/main" id="{F3EF34E6-E945-6FCB-0855-6827D99CE1BF}"/>
              </a:ext>
            </a:extLst>
          </p:cNvPr>
          <p:cNvPicPr>
            <a:picLocks noChangeAspect="1"/>
          </p:cNvPicPr>
          <p:nvPr/>
        </p:nvPicPr>
        <p:blipFill>
          <a:blip r:embed="rId5">
            <a:duotone>
              <a:prstClr val="black"/>
              <a:schemeClr val="accent6">
                <a:tint val="45000"/>
                <a:satMod val="400000"/>
              </a:schemeClr>
            </a:duotone>
            <a:extLst>
              <a:ext uri="{BEBA8EAE-BF5A-486C-A8C5-ECC9F3942E4B}">
                <a14:imgProps xmlns:a14="http://schemas.microsoft.com/office/drawing/2010/main">
                  <a14:imgLayer r:embed="rId6">
                    <a14:imgEffect>
                      <a14:sharpenSoften amount="23000"/>
                    </a14:imgEffect>
                    <a14:imgEffect>
                      <a14:brightnessContrast bright="-3000"/>
                    </a14:imgEffect>
                  </a14:imgLayer>
                </a14:imgProps>
              </a:ext>
              <a:ext uri="{28A0092B-C50C-407E-A947-70E740481C1C}">
                <a14:useLocalDpi xmlns:a14="http://schemas.microsoft.com/office/drawing/2010/main" val="0"/>
              </a:ext>
            </a:extLst>
          </a:blip>
          <a:srcRect/>
          <a:stretch/>
        </p:blipFill>
        <p:spPr>
          <a:xfrm>
            <a:off x="4805152" y="5589864"/>
            <a:ext cx="588350" cy="588350"/>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spTree>
    <p:extLst>
      <p:ext uri="{BB962C8B-B14F-4D97-AF65-F5344CB8AC3E}">
        <p14:creationId xmlns:p14="http://schemas.microsoft.com/office/powerpoint/2010/main" val="230707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1"/>
        </a:solidFill>
        <a:effectLst/>
      </p:bgPr>
    </p:b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626F0957-B1E8-D378-3433-9200445ED134}"/>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7" name="Title 6">
            <a:extLst>
              <a:ext uri="{FF2B5EF4-FFF2-40B4-BE49-F238E27FC236}">
                <a16:creationId xmlns:a16="http://schemas.microsoft.com/office/drawing/2014/main" id="{A02A864C-8800-78BF-C233-F7E776A8CD52}"/>
              </a:ext>
            </a:extLst>
          </p:cNvPr>
          <p:cNvSpPr>
            <a:spLocks noGrp="1"/>
          </p:cNvSpPr>
          <p:nvPr>
            <p:ph type="title"/>
          </p:nvPr>
        </p:nvSpPr>
        <p:spPr>
          <a:xfrm rot="16200000">
            <a:off x="-676656" y="2743200"/>
            <a:ext cx="5943600" cy="1371600"/>
          </a:xfrm>
        </p:spPr>
        <p:txBody>
          <a:bodyPr/>
          <a:lstStyle>
            <a:lvl1pPr algn="ctr">
              <a:defRPr sz="10000" spc="1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25928010-8374-8DD4-FDB9-039431A1FA75}"/>
              </a:ext>
            </a:extLst>
          </p:cNvPr>
          <p:cNvSpPr>
            <a:spLocks noGrp="1"/>
          </p:cNvSpPr>
          <p:nvPr>
            <p:ph type="body" sz="quarter" idx="12"/>
          </p:nvPr>
        </p:nvSpPr>
        <p:spPr>
          <a:xfrm rot="16200000">
            <a:off x="-1764792" y="3090672"/>
            <a:ext cx="5943600" cy="685800"/>
          </a:xfrm>
        </p:spPr>
        <p:txBody>
          <a:bodyPr>
            <a:noAutofit/>
          </a:bodyPr>
          <a:lstStyle>
            <a:lvl1pPr marL="0" indent="0" algn="ctr">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33" name="Picture Placeholder 32">
            <a:extLst>
              <a:ext uri="{FF2B5EF4-FFF2-40B4-BE49-F238E27FC236}">
                <a16:creationId xmlns:a16="http://schemas.microsoft.com/office/drawing/2014/main" id="{ED814783-DCD3-01AF-31DA-0DE467C2E6A4}"/>
              </a:ext>
            </a:extLst>
          </p:cNvPr>
          <p:cNvSpPr>
            <a:spLocks noGrp="1"/>
          </p:cNvSpPr>
          <p:nvPr>
            <p:ph type="pic" sz="quarter" idx="13"/>
          </p:nvPr>
        </p:nvSpPr>
        <p:spPr>
          <a:xfrm>
            <a:off x="5148072" y="1143000"/>
            <a:ext cx="6318504" cy="5715000"/>
          </a:xfrm>
        </p:spPr>
        <p:txBody>
          <a:bodyPr anchor="ctr"/>
          <a:lstStyle>
            <a:lvl1pPr marL="0" indent="0" algn="ctr">
              <a:buNone/>
              <a:defRPr/>
            </a:lvl1pPr>
          </a:lstStyle>
          <a:p>
            <a:r>
              <a:rPr lang="en-US"/>
              <a:t>Click icon to add picture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3410712" y="2514600"/>
            <a:ext cx="3319272" cy="1828800"/>
          </a:xfrm>
        </p:spPr>
        <p:txBody>
          <a:bodyPr anchor="ctr"/>
          <a:lstStyle>
            <a:lvl1pPr marL="0" indent="0" algn="l">
              <a:lnSpc>
                <a:spcPts val="3200"/>
              </a:lnSpc>
              <a:buNone/>
              <a:defRPr sz="2400" cap="all"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Arc 30">
            <a:extLst>
              <a:ext uri="{FF2B5EF4-FFF2-40B4-BE49-F238E27FC236}">
                <a16:creationId xmlns:a16="http://schemas.microsoft.com/office/drawing/2014/main" id="{4B8C4ECD-CAFD-01D4-B9F9-6DC4056F473D}"/>
              </a:ext>
            </a:extLst>
          </p:cNvPr>
          <p:cNvSpPr/>
          <p:nvPr/>
        </p:nvSpPr>
        <p:spPr>
          <a:xfrm flipH="1" flipV="1">
            <a:off x="5362413" y="-9557"/>
            <a:ext cx="6831221" cy="4597860"/>
          </a:xfrm>
          <a:custGeom>
            <a:avLst/>
            <a:gdLst>
              <a:gd name="connsiteX0" fmla="*/ 4960744 w 12089362"/>
              <a:gd name="connsiteY0" fmla="*/ 88199 h 10882523"/>
              <a:gd name="connsiteX1" fmla="*/ 9643039 w 12089362"/>
              <a:gd name="connsiteY1" fmla="*/ 1069162 h 10882523"/>
              <a:gd name="connsiteX2" fmla="*/ 12089216 w 12089362"/>
              <a:gd name="connsiteY2" fmla="*/ 5478992 h 10882523"/>
              <a:gd name="connsiteX3" fmla="*/ 6044681 w 12089362"/>
              <a:gd name="connsiteY3" fmla="*/ 5441262 h 10882523"/>
              <a:gd name="connsiteX4" fmla="*/ 4960744 w 12089362"/>
              <a:gd name="connsiteY4" fmla="*/ 88199 h 10882523"/>
              <a:gd name="connsiteX0" fmla="*/ 4960744 w 12089362"/>
              <a:gd name="connsiteY0" fmla="*/ 88199 h 10882523"/>
              <a:gd name="connsiteX1" fmla="*/ 9643039 w 12089362"/>
              <a:gd name="connsiteY1" fmla="*/ 1069162 h 10882523"/>
              <a:gd name="connsiteX2" fmla="*/ 12089216 w 12089362"/>
              <a:gd name="connsiteY2" fmla="*/ 5478992 h 10882523"/>
              <a:gd name="connsiteX0" fmla="*/ 0 w 7128617"/>
              <a:gd name="connsiteY0" fmla="*/ 88228 h 5479021"/>
              <a:gd name="connsiteX1" fmla="*/ 4682295 w 7128617"/>
              <a:gd name="connsiteY1" fmla="*/ 1069191 h 5479021"/>
              <a:gd name="connsiteX2" fmla="*/ 7128472 w 7128617"/>
              <a:gd name="connsiteY2" fmla="*/ 5479021 h 5479021"/>
              <a:gd name="connsiteX3" fmla="*/ 1083937 w 7128617"/>
              <a:gd name="connsiteY3" fmla="*/ 5441291 h 5479021"/>
              <a:gd name="connsiteX4" fmla="*/ 0 w 7128617"/>
              <a:gd name="connsiteY4" fmla="*/ 88228 h 5479021"/>
              <a:gd name="connsiteX0" fmla="*/ 0 w 7128617"/>
              <a:gd name="connsiteY0" fmla="*/ 88228 h 5479021"/>
              <a:gd name="connsiteX1" fmla="*/ 4303923 w 7128617"/>
              <a:gd name="connsiteY1" fmla="*/ 1489605 h 5479021"/>
              <a:gd name="connsiteX2" fmla="*/ 7128472 w 7128617"/>
              <a:gd name="connsiteY2" fmla="*/ 5479021 h 5479021"/>
              <a:gd name="connsiteX0" fmla="*/ 0 w 7275709"/>
              <a:gd name="connsiteY0" fmla="*/ 88228 h 5479021"/>
              <a:gd name="connsiteX1" fmla="*/ 4682295 w 7275709"/>
              <a:gd name="connsiteY1" fmla="*/ 1069191 h 5479021"/>
              <a:gd name="connsiteX2" fmla="*/ 7128472 w 7275709"/>
              <a:gd name="connsiteY2" fmla="*/ 5479021 h 5479021"/>
              <a:gd name="connsiteX3" fmla="*/ 1083937 w 7275709"/>
              <a:gd name="connsiteY3" fmla="*/ 5441291 h 5479021"/>
              <a:gd name="connsiteX4" fmla="*/ 0 w 7275709"/>
              <a:gd name="connsiteY4" fmla="*/ 88228 h 5479021"/>
              <a:gd name="connsiteX0" fmla="*/ 0 w 7275709"/>
              <a:gd name="connsiteY0" fmla="*/ 88228 h 5479021"/>
              <a:gd name="connsiteX1" fmla="*/ 4303923 w 7275709"/>
              <a:gd name="connsiteY1" fmla="*/ 1489605 h 5479021"/>
              <a:gd name="connsiteX2" fmla="*/ 7275617 w 7275709"/>
              <a:gd name="connsiteY2" fmla="*/ 5405449 h 5479021"/>
              <a:gd name="connsiteX0" fmla="*/ 0 w 7275722"/>
              <a:gd name="connsiteY0" fmla="*/ 88228 h 5479021"/>
              <a:gd name="connsiteX1" fmla="*/ 4682295 w 7275722"/>
              <a:gd name="connsiteY1" fmla="*/ 1069191 h 5479021"/>
              <a:gd name="connsiteX2" fmla="*/ 7128472 w 7275722"/>
              <a:gd name="connsiteY2" fmla="*/ 5479021 h 5479021"/>
              <a:gd name="connsiteX3" fmla="*/ 1083937 w 7275722"/>
              <a:gd name="connsiteY3" fmla="*/ 5441291 h 5479021"/>
              <a:gd name="connsiteX4" fmla="*/ 0 w 7275722"/>
              <a:gd name="connsiteY4" fmla="*/ 88228 h 5479021"/>
              <a:gd name="connsiteX0" fmla="*/ 0 w 7275722"/>
              <a:gd name="connsiteY0" fmla="*/ 88228 h 5479021"/>
              <a:gd name="connsiteX1" fmla="*/ 4482599 w 7275722"/>
              <a:gd name="connsiteY1" fmla="*/ 1395012 h 5479021"/>
              <a:gd name="connsiteX2" fmla="*/ 7275617 w 7275722"/>
              <a:gd name="connsiteY2" fmla="*/ 5405449 h 5479021"/>
              <a:gd name="connsiteX0" fmla="*/ 52552 w 7328274"/>
              <a:gd name="connsiteY0" fmla="*/ 88228 h 5479021"/>
              <a:gd name="connsiteX1" fmla="*/ 4734847 w 7328274"/>
              <a:gd name="connsiteY1" fmla="*/ 1069191 h 5479021"/>
              <a:gd name="connsiteX2" fmla="*/ 7181024 w 7328274"/>
              <a:gd name="connsiteY2" fmla="*/ 5479021 h 5479021"/>
              <a:gd name="connsiteX3" fmla="*/ 1136489 w 7328274"/>
              <a:gd name="connsiteY3" fmla="*/ 5441291 h 5479021"/>
              <a:gd name="connsiteX4" fmla="*/ 52552 w 7328274"/>
              <a:gd name="connsiteY4" fmla="*/ 88228 h 5479021"/>
              <a:gd name="connsiteX0" fmla="*/ 0 w 7328274"/>
              <a:gd name="connsiteY0" fmla="*/ 676808 h 5479021"/>
              <a:gd name="connsiteX1" fmla="*/ 4535151 w 7328274"/>
              <a:gd name="connsiteY1" fmla="*/ 1395012 h 5479021"/>
              <a:gd name="connsiteX2" fmla="*/ 7328169 w 7328274"/>
              <a:gd name="connsiteY2" fmla="*/ 5405449 h 5479021"/>
              <a:gd name="connsiteX0" fmla="*/ 52552 w 7328321"/>
              <a:gd name="connsiteY0" fmla="*/ 88228 h 5479021"/>
              <a:gd name="connsiteX1" fmla="*/ 4734847 w 7328321"/>
              <a:gd name="connsiteY1" fmla="*/ 1069191 h 5479021"/>
              <a:gd name="connsiteX2" fmla="*/ 7181024 w 7328321"/>
              <a:gd name="connsiteY2" fmla="*/ 5479021 h 5479021"/>
              <a:gd name="connsiteX3" fmla="*/ 1136489 w 7328321"/>
              <a:gd name="connsiteY3" fmla="*/ 5441291 h 5479021"/>
              <a:gd name="connsiteX4" fmla="*/ 52552 w 7328321"/>
              <a:gd name="connsiteY4" fmla="*/ 88228 h 5479021"/>
              <a:gd name="connsiteX0" fmla="*/ 0 w 7328321"/>
              <a:gd name="connsiteY0" fmla="*/ 676808 h 5479021"/>
              <a:gd name="connsiteX1" fmla="*/ 4924033 w 7328321"/>
              <a:gd name="connsiteY1" fmla="*/ 1500116 h 5479021"/>
              <a:gd name="connsiteX2" fmla="*/ 7328169 w 7328321"/>
              <a:gd name="connsiteY2" fmla="*/ 5405449 h 5479021"/>
              <a:gd name="connsiteX0" fmla="*/ 52552 w 7328321"/>
              <a:gd name="connsiteY0" fmla="*/ 88228 h 5479021"/>
              <a:gd name="connsiteX1" fmla="*/ 4734847 w 7328321"/>
              <a:gd name="connsiteY1" fmla="*/ 1069191 h 5479021"/>
              <a:gd name="connsiteX2" fmla="*/ 7181024 w 7328321"/>
              <a:gd name="connsiteY2" fmla="*/ 5479021 h 5479021"/>
              <a:gd name="connsiteX3" fmla="*/ 1136489 w 7328321"/>
              <a:gd name="connsiteY3" fmla="*/ 5441291 h 5479021"/>
              <a:gd name="connsiteX4" fmla="*/ 52552 w 7328321"/>
              <a:gd name="connsiteY4" fmla="*/ 88228 h 5479021"/>
              <a:gd name="connsiteX0" fmla="*/ 0 w 7328321"/>
              <a:gd name="connsiteY0" fmla="*/ 676808 h 5479021"/>
              <a:gd name="connsiteX1" fmla="*/ 4924033 w 7328321"/>
              <a:gd name="connsiteY1" fmla="*/ 1500116 h 5479021"/>
              <a:gd name="connsiteX2" fmla="*/ 7328169 w 7328321"/>
              <a:gd name="connsiteY2" fmla="*/ 5405449 h 5479021"/>
              <a:gd name="connsiteX0" fmla="*/ 52552 w 7361566"/>
              <a:gd name="connsiteY0" fmla="*/ 88228 h 5488576"/>
              <a:gd name="connsiteX1" fmla="*/ 4734847 w 7361566"/>
              <a:gd name="connsiteY1" fmla="*/ 1069191 h 5488576"/>
              <a:gd name="connsiteX2" fmla="*/ 7181024 w 7361566"/>
              <a:gd name="connsiteY2" fmla="*/ 5479021 h 5488576"/>
              <a:gd name="connsiteX3" fmla="*/ 1136489 w 7361566"/>
              <a:gd name="connsiteY3" fmla="*/ 5441291 h 5488576"/>
              <a:gd name="connsiteX4" fmla="*/ 52552 w 7361566"/>
              <a:gd name="connsiteY4" fmla="*/ 88228 h 5488576"/>
              <a:gd name="connsiteX0" fmla="*/ 0 w 7361566"/>
              <a:gd name="connsiteY0" fmla="*/ 676808 h 5488576"/>
              <a:gd name="connsiteX1" fmla="*/ 4924033 w 7361566"/>
              <a:gd name="connsiteY1" fmla="*/ 1500116 h 5488576"/>
              <a:gd name="connsiteX2" fmla="*/ 7361419 w 7361566"/>
              <a:gd name="connsiteY2" fmla="*/ 5488576 h 5488576"/>
              <a:gd name="connsiteX0" fmla="*/ 52552 w 7361532"/>
              <a:gd name="connsiteY0" fmla="*/ 88228 h 5488576"/>
              <a:gd name="connsiteX1" fmla="*/ 4734847 w 7361532"/>
              <a:gd name="connsiteY1" fmla="*/ 1069191 h 5488576"/>
              <a:gd name="connsiteX2" fmla="*/ 7181024 w 7361532"/>
              <a:gd name="connsiteY2" fmla="*/ 5479021 h 5488576"/>
              <a:gd name="connsiteX3" fmla="*/ 1136489 w 7361532"/>
              <a:gd name="connsiteY3" fmla="*/ 5441291 h 5488576"/>
              <a:gd name="connsiteX4" fmla="*/ 52552 w 7361532"/>
              <a:gd name="connsiteY4" fmla="*/ 88228 h 5488576"/>
              <a:gd name="connsiteX0" fmla="*/ 0 w 7361532"/>
              <a:gd name="connsiteY0" fmla="*/ 676808 h 5488576"/>
              <a:gd name="connsiteX1" fmla="*/ 4649713 w 7361532"/>
              <a:gd name="connsiteY1" fmla="*/ 1433614 h 5488576"/>
              <a:gd name="connsiteX2" fmla="*/ 7361419 w 7361532"/>
              <a:gd name="connsiteY2" fmla="*/ 5488576 h 5488576"/>
              <a:gd name="connsiteX0" fmla="*/ 52552 w 7361532"/>
              <a:gd name="connsiteY0" fmla="*/ 88228 h 5488576"/>
              <a:gd name="connsiteX1" fmla="*/ 4734847 w 7361532"/>
              <a:gd name="connsiteY1" fmla="*/ 1069191 h 5488576"/>
              <a:gd name="connsiteX2" fmla="*/ 7181024 w 7361532"/>
              <a:gd name="connsiteY2" fmla="*/ 5479021 h 5488576"/>
              <a:gd name="connsiteX3" fmla="*/ 1136489 w 7361532"/>
              <a:gd name="connsiteY3" fmla="*/ 5441291 h 5488576"/>
              <a:gd name="connsiteX4" fmla="*/ 52552 w 7361532"/>
              <a:gd name="connsiteY4" fmla="*/ 88228 h 5488576"/>
              <a:gd name="connsiteX0" fmla="*/ 0 w 7361532"/>
              <a:gd name="connsiteY0" fmla="*/ 676808 h 5488576"/>
              <a:gd name="connsiteX1" fmla="*/ 4649713 w 7361532"/>
              <a:gd name="connsiteY1" fmla="*/ 1433614 h 5488576"/>
              <a:gd name="connsiteX2" fmla="*/ 7361419 w 7361532"/>
              <a:gd name="connsiteY2" fmla="*/ 5488576 h 5488576"/>
              <a:gd name="connsiteX0" fmla="*/ 52552 w 7361533"/>
              <a:gd name="connsiteY0" fmla="*/ 88228 h 5488576"/>
              <a:gd name="connsiteX1" fmla="*/ 4734847 w 7361533"/>
              <a:gd name="connsiteY1" fmla="*/ 1069191 h 5488576"/>
              <a:gd name="connsiteX2" fmla="*/ 7181024 w 7361533"/>
              <a:gd name="connsiteY2" fmla="*/ 5479021 h 5488576"/>
              <a:gd name="connsiteX3" fmla="*/ 1136489 w 7361533"/>
              <a:gd name="connsiteY3" fmla="*/ 5441291 h 5488576"/>
              <a:gd name="connsiteX4" fmla="*/ 52552 w 7361533"/>
              <a:gd name="connsiteY4" fmla="*/ 88228 h 5488576"/>
              <a:gd name="connsiteX0" fmla="*/ 0 w 7361533"/>
              <a:gd name="connsiteY0" fmla="*/ 676808 h 5488576"/>
              <a:gd name="connsiteX1" fmla="*/ 4649713 w 7361533"/>
              <a:gd name="connsiteY1" fmla="*/ 1433614 h 5488576"/>
              <a:gd name="connsiteX2" fmla="*/ 7361419 w 7361533"/>
              <a:gd name="connsiteY2" fmla="*/ 5488576 h 5488576"/>
              <a:gd name="connsiteX0" fmla="*/ 52552 w 7361533"/>
              <a:gd name="connsiteY0" fmla="*/ 88228 h 5488576"/>
              <a:gd name="connsiteX1" fmla="*/ 4734847 w 7361533"/>
              <a:gd name="connsiteY1" fmla="*/ 1069191 h 5488576"/>
              <a:gd name="connsiteX2" fmla="*/ 7181024 w 7361533"/>
              <a:gd name="connsiteY2" fmla="*/ 5479021 h 5488576"/>
              <a:gd name="connsiteX3" fmla="*/ 4919 w 7361533"/>
              <a:gd name="connsiteY3" fmla="*/ 5464151 h 5488576"/>
              <a:gd name="connsiteX4" fmla="*/ 52552 w 7361533"/>
              <a:gd name="connsiteY4" fmla="*/ 88228 h 5488576"/>
              <a:gd name="connsiteX0" fmla="*/ 0 w 7361533"/>
              <a:gd name="connsiteY0" fmla="*/ 676808 h 5488576"/>
              <a:gd name="connsiteX1" fmla="*/ 4649713 w 7361533"/>
              <a:gd name="connsiteY1" fmla="*/ 1433614 h 5488576"/>
              <a:gd name="connsiteX2" fmla="*/ 7361419 w 7361533"/>
              <a:gd name="connsiteY2" fmla="*/ 5488576 h 5488576"/>
              <a:gd name="connsiteX0" fmla="*/ 0 w 7363168"/>
              <a:gd name="connsiteY0" fmla="*/ 92991 h 5452699"/>
              <a:gd name="connsiteX1" fmla="*/ 4736482 w 7363168"/>
              <a:gd name="connsiteY1" fmla="*/ 1033314 h 5452699"/>
              <a:gd name="connsiteX2" fmla="*/ 7182659 w 7363168"/>
              <a:gd name="connsiteY2" fmla="*/ 5443144 h 5452699"/>
              <a:gd name="connsiteX3" fmla="*/ 6554 w 7363168"/>
              <a:gd name="connsiteY3" fmla="*/ 5428274 h 5452699"/>
              <a:gd name="connsiteX4" fmla="*/ 0 w 7363168"/>
              <a:gd name="connsiteY4" fmla="*/ 92991 h 5452699"/>
              <a:gd name="connsiteX0" fmla="*/ 1635 w 7363168"/>
              <a:gd name="connsiteY0" fmla="*/ 640931 h 5452699"/>
              <a:gd name="connsiteX1" fmla="*/ 4651348 w 7363168"/>
              <a:gd name="connsiteY1" fmla="*/ 1397737 h 5452699"/>
              <a:gd name="connsiteX2" fmla="*/ 7363054 w 7363168"/>
              <a:gd name="connsiteY2" fmla="*/ 5452699 h 5452699"/>
              <a:gd name="connsiteX0" fmla="*/ 0 w 7363168"/>
              <a:gd name="connsiteY0" fmla="*/ 309588 h 4958096"/>
              <a:gd name="connsiteX1" fmla="*/ 4736482 w 7363168"/>
              <a:gd name="connsiteY1" fmla="*/ 538711 h 4958096"/>
              <a:gd name="connsiteX2" fmla="*/ 7182659 w 7363168"/>
              <a:gd name="connsiteY2" fmla="*/ 4948541 h 4958096"/>
              <a:gd name="connsiteX3" fmla="*/ 6554 w 7363168"/>
              <a:gd name="connsiteY3" fmla="*/ 4933671 h 4958096"/>
              <a:gd name="connsiteX4" fmla="*/ 0 w 7363168"/>
              <a:gd name="connsiteY4" fmla="*/ 309588 h 4958096"/>
              <a:gd name="connsiteX0" fmla="*/ 1635 w 7363168"/>
              <a:gd name="connsiteY0" fmla="*/ 146328 h 4958096"/>
              <a:gd name="connsiteX1" fmla="*/ 4651348 w 7363168"/>
              <a:gd name="connsiteY1" fmla="*/ 903134 h 4958096"/>
              <a:gd name="connsiteX2" fmla="*/ 7363054 w 7363168"/>
              <a:gd name="connsiteY2" fmla="*/ 4958096 h 4958096"/>
              <a:gd name="connsiteX0" fmla="*/ 0 w 7363155"/>
              <a:gd name="connsiteY0" fmla="*/ 307379 h 4955887"/>
              <a:gd name="connsiteX1" fmla="*/ 4736482 w 7363155"/>
              <a:gd name="connsiteY1" fmla="*/ 536502 h 4955887"/>
              <a:gd name="connsiteX2" fmla="*/ 7182659 w 7363155"/>
              <a:gd name="connsiteY2" fmla="*/ 4946332 h 4955887"/>
              <a:gd name="connsiteX3" fmla="*/ 6554 w 7363155"/>
              <a:gd name="connsiteY3" fmla="*/ 4931462 h 4955887"/>
              <a:gd name="connsiteX4" fmla="*/ 0 w 7363155"/>
              <a:gd name="connsiteY4" fmla="*/ 307379 h 4955887"/>
              <a:gd name="connsiteX0" fmla="*/ 1635 w 7363155"/>
              <a:gd name="connsiteY0" fmla="*/ 144119 h 4955887"/>
              <a:gd name="connsiteX1" fmla="*/ 4494594 w 7363155"/>
              <a:gd name="connsiteY1" fmla="*/ 909633 h 4955887"/>
              <a:gd name="connsiteX2" fmla="*/ 7363054 w 7363155"/>
              <a:gd name="connsiteY2" fmla="*/ 4955887 h 4955887"/>
            </a:gdLst>
            <a:ahLst/>
            <a:cxnLst>
              <a:cxn ang="0">
                <a:pos x="connsiteX0" y="connsiteY0"/>
              </a:cxn>
              <a:cxn ang="0">
                <a:pos x="connsiteX1" y="connsiteY1"/>
              </a:cxn>
              <a:cxn ang="0">
                <a:pos x="connsiteX2" y="connsiteY2"/>
              </a:cxn>
            </a:cxnLst>
            <a:rect l="l" t="t" r="r" b="b"/>
            <a:pathLst>
              <a:path w="7363155" h="4955887" stroke="0" extrusionOk="0">
                <a:moveTo>
                  <a:pt x="0" y="307379"/>
                </a:moveTo>
                <a:cubicBezTo>
                  <a:pt x="1644303" y="37583"/>
                  <a:pt x="3539372" y="-236657"/>
                  <a:pt x="4736482" y="536502"/>
                </a:cubicBezTo>
                <a:cubicBezTo>
                  <a:pt x="5933592" y="1309661"/>
                  <a:pt x="7196041" y="3209160"/>
                  <a:pt x="7182659" y="4946332"/>
                </a:cubicBezTo>
                <a:lnTo>
                  <a:pt x="6554" y="4931462"/>
                </a:lnTo>
                <a:cubicBezTo>
                  <a:pt x="4369" y="3153034"/>
                  <a:pt x="2185" y="2085807"/>
                  <a:pt x="0" y="307379"/>
                </a:cubicBezTo>
                <a:close/>
              </a:path>
              <a:path w="7363155" h="4955887" fill="none">
                <a:moveTo>
                  <a:pt x="1635" y="144119"/>
                </a:moveTo>
                <a:cubicBezTo>
                  <a:pt x="1645938" y="-125677"/>
                  <a:pt x="2927747" y="-92151"/>
                  <a:pt x="4494594" y="909633"/>
                </a:cubicBezTo>
                <a:cubicBezTo>
                  <a:pt x="6061441" y="1911417"/>
                  <a:pt x="7376436" y="3218715"/>
                  <a:pt x="7363054" y="4955887"/>
                </a:cubicBezTo>
              </a:path>
            </a:pathLst>
          </a:custGeom>
          <a:ln w="25400">
            <a:solidFill>
              <a:schemeClr val="accent1">
                <a:lumMod val="75000"/>
                <a:alpha val="50000"/>
              </a:schemeClr>
            </a:solidFill>
          </a:ln>
          <a:effectLst>
            <a:glow rad="1270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t>CC</a:t>
            </a:r>
          </a:p>
        </p:txBody>
      </p:sp>
      <p:pic>
        <p:nvPicPr>
          <p:cNvPr id="4" name="Picture 3" descr="A picture containing text, plant&#10;&#10;Description automatically generated">
            <a:extLst>
              <a:ext uri="{FF2B5EF4-FFF2-40B4-BE49-F238E27FC236}">
                <a16:creationId xmlns:a16="http://schemas.microsoft.com/office/drawing/2014/main" id="{4D3C1BD6-FEB2-B38F-44D5-CB0CA608C546}"/>
              </a:ext>
            </a:extLst>
          </p:cNvPr>
          <p:cNvPicPr>
            <a:picLocks noChangeAspect="1"/>
          </p:cNvPicPr>
          <p:nvPr/>
        </p:nvPicPr>
        <p:blipFill>
          <a:blip r:embed="rId3">
            <a:duotone>
              <a:prstClr val="black"/>
              <a:schemeClr val="accent3">
                <a:lumMod val="75000"/>
                <a:tint val="45000"/>
                <a:satMod val="400000"/>
              </a:schemeClr>
            </a:duotone>
            <a:extLst>
              <a:ext uri="{28A0092B-C50C-407E-A947-70E740481C1C}">
                <a14:useLocalDpi xmlns:a14="http://schemas.microsoft.com/office/drawing/2010/main" val="0"/>
              </a:ext>
            </a:extLst>
          </a:blip>
          <a:srcRect/>
          <a:stretch>
            <a:fillRect/>
          </a:stretch>
        </p:blipFill>
        <p:spPr>
          <a:xfrm>
            <a:off x="4982555" y="603006"/>
            <a:ext cx="1337623" cy="1337623"/>
          </a:xfrm>
          <a:custGeom>
            <a:avLst/>
            <a:gdLst>
              <a:gd name="connsiteX0" fmla="*/ 894353 w 1788706"/>
              <a:gd name="connsiteY0" fmla="*/ 0 h 1788706"/>
              <a:gd name="connsiteX1" fmla="*/ 1788706 w 1788706"/>
              <a:gd name="connsiteY1" fmla="*/ 894353 h 1788706"/>
              <a:gd name="connsiteX2" fmla="*/ 894353 w 1788706"/>
              <a:gd name="connsiteY2" fmla="*/ 1788706 h 1788706"/>
              <a:gd name="connsiteX3" fmla="*/ 0 w 1788706"/>
              <a:gd name="connsiteY3" fmla="*/ 894353 h 1788706"/>
              <a:gd name="connsiteX4" fmla="*/ 894353 w 1788706"/>
              <a:gd name="connsiteY4" fmla="*/ 0 h 1788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706" h="1788706">
                <a:moveTo>
                  <a:pt x="894353" y="0"/>
                </a:moveTo>
                <a:cubicBezTo>
                  <a:pt x="1388291" y="0"/>
                  <a:pt x="1788706" y="400415"/>
                  <a:pt x="1788706" y="894353"/>
                </a:cubicBezTo>
                <a:cubicBezTo>
                  <a:pt x="1788706" y="1388291"/>
                  <a:pt x="1388291" y="1788706"/>
                  <a:pt x="894353" y="1788706"/>
                </a:cubicBezTo>
                <a:cubicBezTo>
                  <a:pt x="400415" y="1788706"/>
                  <a:pt x="0" y="1388291"/>
                  <a:pt x="0" y="894353"/>
                </a:cubicBezTo>
                <a:cubicBezTo>
                  <a:pt x="0" y="400415"/>
                  <a:pt x="400415" y="0"/>
                  <a:pt x="894353" y="0"/>
                </a:cubicBezTo>
                <a:close/>
              </a:path>
            </a:pathLst>
          </a:custGeom>
        </p:spPr>
      </p:pic>
      <p:grpSp>
        <p:nvGrpSpPr>
          <p:cNvPr id="12" name="Group 11">
            <a:extLst>
              <a:ext uri="{FF2B5EF4-FFF2-40B4-BE49-F238E27FC236}">
                <a16:creationId xmlns:a16="http://schemas.microsoft.com/office/drawing/2014/main" id="{24388E06-74B8-AF22-63C6-7FCDCF8D9CA0}"/>
              </a:ext>
            </a:extLst>
          </p:cNvPr>
          <p:cNvGrpSpPr/>
          <p:nvPr/>
        </p:nvGrpSpPr>
        <p:grpSpPr>
          <a:xfrm>
            <a:off x="3384694" y="4508554"/>
            <a:ext cx="1146629" cy="416698"/>
            <a:chOff x="3409326" y="4979255"/>
            <a:chExt cx="1146629" cy="416698"/>
          </a:xfrm>
        </p:grpSpPr>
        <p:grpSp>
          <p:nvGrpSpPr>
            <p:cNvPr id="13" name="Group 12">
              <a:extLst>
                <a:ext uri="{FF2B5EF4-FFF2-40B4-BE49-F238E27FC236}">
                  <a16:creationId xmlns:a16="http://schemas.microsoft.com/office/drawing/2014/main" id="{D0E924C2-6CC8-7A72-55AC-9779F5AAB6DF}"/>
                </a:ext>
              </a:extLst>
            </p:cNvPr>
            <p:cNvGrpSpPr/>
            <p:nvPr/>
          </p:nvGrpSpPr>
          <p:grpSpPr>
            <a:xfrm>
              <a:off x="4425326" y="5277382"/>
              <a:ext cx="130629" cy="118571"/>
              <a:chOff x="6030685" y="1226904"/>
              <a:chExt cx="130629" cy="118571"/>
            </a:xfrm>
          </p:grpSpPr>
          <p:cxnSp>
            <p:nvCxnSpPr>
              <p:cNvPr id="27" name="Straight Connector 26">
                <a:extLst>
                  <a:ext uri="{FF2B5EF4-FFF2-40B4-BE49-F238E27FC236}">
                    <a16:creationId xmlns:a16="http://schemas.microsoft.com/office/drawing/2014/main" id="{643194AF-8A44-7E29-F61B-17EDC88B2368}"/>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444161C-1C35-BCAE-0B19-6BB7F68CD398}"/>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D97DDC0B-1657-D1B6-D6E0-128982DBB9A7}"/>
                </a:ext>
              </a:extLst>
            </p:cNvPr>
            <p:cNvGrpSpPr/>
            <p:nvPr/>
          </p:nvGrpSpPr>
          <p:grpSpPr>
            <a:xfrm>
              <a:off x="3917326" y="5158811"/>
              <a:ext cx="130629" cy="118571"/>
              <a:chOff x="6030685" y="1226904"/>
              <a:chExt cx="130629" cy="118571"/>
            </a:xfrm>
          </p:grpSpPr>
          <p:cxnSp>
            <p:nvCxnSpPr>
              <p:cNvPr id="25" name="Straight Connector 24">
                <a:extLst>
                  <a:ext uri="{FF2B5EF4-FFF2-40B4-BE49-F238E27FC236}">
                    <a16:creationId xmlns:a16="http://schemas.microsoft.com/office/drawing/2014/main" id="{84B019C9-1514-3847-0470-5946A15A45C9}"/>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6E6117-B79C-5010-D5D4-9AB87A9CB86A}"/>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2357E999-FBE7-EE39-3204-2625E61B569B}"/>
                </a:ext>
              </a:extLst>
            </p:cNvPr>
            <p:cNvGrpSpPr/>
            <p:nvPr/>
          </p:nvGrpSpPr>
          <p:grpSpPr>
            <a:xfrm>
              <a:off x="3409326" y="4979255"/>
              <a:ext cx="130629" cy="118571"/>
              <a:chOff x="6030685" y="1226904"/>
              <a:chExt cx="130629" cy="118571"/>
            </a:xfrm>
          </p:grpSpPr>
          <p:cxnSp>
            <p:nvCxnSpPr>
              <p:cNvPr id="23" name="Straight Connector 22">
                <a:extLst>
                  <a:ext uri="{FF2B5EF4-FFF2-40B4-BE49-F238E27FC236}">
                    <a16:creationId xmlns:a16="http://schemas.microsoft.com/office/drawing/2014/main" id="{6BFD3311-0029-072D-2E09-810A63AAB8D8}"/>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16DE5EC-5A24-70EC-A980-61D3FDD29E8A}"/>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31608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bg>
      <p:bgPr>
        <a:gradFill>
          <a:gsLst>
            <a:gs pos="14000">
              <a:schemeClr val="accent2">
                <a:lumMod val="56000"/>
              </a:schemeClr>
            </a:gs>
            <a:gs pos="68000">
              <a:schemeClr val="accent2">
                <a:lumMod val="51000"/>
              </a:schemeClr>
            </a:gs>
            <a:gs pos="100000">
              <a:schemeClr val="accent2">
                <a:lumMod val="87000"/>
                <a:lumOff val="13000"/>
              </a:schemeClr>
            </a:gs>
          </a:gsLst>
          <a:lin ang="0" scaled="1"/>
        </a:gradFill>
        <a:effectLst/>
      </p:bgPr>
    </p:bg>
    <p:spTree>
      <p:nvGrpSpPr>
        <p:cNvPr id="1" name=""/>
        <p:cNvGrpSpPr/>
        <p:nvPr/>
      </p:nvGrpSpPr>
      <p:grpSpPr>
        <a:xfrm>
          <a:off x="0" y="0"/>
          <a:ext cx="0" cy="0"/>
          <a:chOff x="0" y="0"/>
          <a:chExt cx="0" cy="0"/>
        </a:xfrm>
      </p:grpSpPr>
      <p:pic>
        <p:nvPicPr>
          <p:cNvPr id="9" name="Picture 8" descr="A picture containing night, star, dark, outdoor object&#10;&#10;Description automatically generated">
            <a:extLst>
              <a:ext uri="{FF2B5EF4-FFF2-40B4-BE49-F238E27FC236}">
                <a16:creationId xmlns:a16="http://schemas.microsoft.com/office/drawing/2014/main" id="{4889537D-D223-EBF8-106D-9FA35F7DCFF2}"/>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882D9BFF-9215-D7C1-3641-5B8CAD3B63BE}"/>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5ED8A79-6D17-4351-583F-1863C3F946E4}"/>
              </a:ext>
            </a:extLst>
          </p:cNvPr>
          <p:cNvSpPr>
            <a:spLocks noGrp="1"/>
          </p:cNvSpPr>
          <p:nvPr>
            <p:ph type="sldNum" sz="quarter" idx="10"/>
          </p:nvPr>
        </p:nvSpPr>
        <p:spPr/>
        <p:txBody>
          <a:bodyPr/>
          <a:lstStyle>
            <a:lvl1pPr>
              <a:defRPr>
                <a:solidFill>
                  <a:schemeClr val="accent4"/>
                </a:solidFill>
              </a:defRPr>
            </a:lvl1p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88683A4D-7147-EECB-1BE0-C377822C482C}"/>
              </a:ext>
            </a:extLst>
          </p:cNvPr>
          <p:cNvSpPr>
            <a:spLocks noGrp="1"/>
          </p:cNvSpPr>
          <p:nvPr>
            <p:ph type="ftr" sz="quarter" idx="11"/>
          </p:nvPr>
        </p:nvSpPr>
        <p:spPr/>
        <p:txBody>
          <a:bodyPr/>
          <a:lstStyle>
            <a:lvl1pPr>
              <a:defRPr>
                <a:solidFill>
                  <a:schemeClr val="accent4"/>
                </a:solidFill>
              </a:defRPr>
            </a:lvl1pPr>
          </a:lstStyle>
          <a:p>
            <a:endParaRPr lang="en-US" dirty="0"/>
          </a:p>
        </p:txBody>
      </p:sp>
      <p:sp>
        <p:nvSpPr>
          <p:cNvPr id="5" name="Title 1">
            <a:extLst>
              <a:ext uri="{FF2B5EF4-FFF2-40B4-BE49-F238E27FC236}">
                <a16:creationId xmlns:a16="http://schemas.microsoft.com/office/drawing/2014/main" id="{1B898CF1-5EAF-4CC6-9FAA-1876C8791319}"/>
              </a:ext>
            </a:extLst>
          </p:cNvPr>
          <p:cNvSpPr>
            <a:spLocks noGrp="1"/>
          </p:cNvSpPr>
          <p:nvPr>
            <p:ph type="title"/>
          </p:nvPr>
        </p:nvSpPr>
        <p:spPr>
          <a:xfrm>
            <a:off x="1069848" y="411480"/>
            <a:ext cx="10058400" cy="1463040"/>
          </a:xfrm>
        </p:spPr>
        <p:txBody>
          <a:bodyPr/>
          <a:lstStyle>
            <a:lvl1pPr algn="ctr">
              <a:defRPr sz="48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7" name="Content Placeholder 6">
            <a:extLst>
              <a:ext uri="{FF2B5EF4-FFF2-40B4-BE49-F238E27FC236}">
                <a16:creationId xmlns:a16="http://schemas.microsoft.com/office/drawing/2014/main" id="{CD3AC86E-49B7-50FF-A00E-752D58D80700}"/>
              </a:ext>
            </a:extLst>
          </p:cNvPr>
          <p:cNvSpPr>
            <a:spLocks noGrp="1"/>
          </p:cNvSpPr>
          <p:nvPr>
            <p:ph sz="quarter" idx="12"/>
          </p:nvPr>
        </p:nvSpPr>
        <p:spPr>
          <a:xfrm>
            <a:off x="1527048" y="1746504"/>
            <a:ext cx="9144000" cy="4626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0857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pic>
        <p:nvPicPr>
          <p:cNvPr id="6" name="Picture 5" descr="Background pattern&#10;&#10;Description automatically generated with medium confidence">
            <a:extLst>
              <a:ext uri="{FF2B5EF4-FFF2-40B4-BE49-F238E27FC236}">
                <a16:creationId xmlns:a16="http://schemas.microsoft.com/office/drawing/2014/main" id="{51B54D94-A660-E95A-13FA-7258FE32BD5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524" y="0"/>
            <a:ext cx="12188952" cy="6858000"/>
          </a:xfrm>
          <a:prstGeom prst="rect">
            <a:avLst/>
          </a:prstGeom>
        </p:spPr>
      </p:pic>
      <p:sp>
        <p:nvSpPr>
          <p:cNvPr id="2" name="Title 1">
            <a:extLst>
              <a:ext uri="{FF2B5EF4-FFF2-40B4-BE49-F238E27FC236}">
                <a16:creationId xmlns:a16="http://schemas.microsoft.com/office/drawing/2014/main" id="{E9CC9C56-E571-EEF0-909A-C061564A73EC}"/>
              </a:ext>
            </a:extLst>
          </p:cNvPr>
          <p:cNvSpPr>
            <a:spLocks noGrp="1"/>
          </p:cNvSpPr>
          <p:nvPr>
            <p:ph type="title"/>
          </p:nvPr>
        </p:nvSpPr>
        <p:spPr>
          <a:xfrm>
            <a:off x="612648" y="2276856"/>
            <a:ext cx="10972800" cy="2304288"/>
          </a:xfrm>
        </p:spPr>
        <p:txBody>
          <a:bodyPr/>
          <a:lstStyle>
            <a:lvl1pPr algn="ctr">
              <a:lnSpc>
                <a:spcPct val="100000"/>
              </a:lnSpc>
              <a:defRPr sz="7500" spc="3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9" name="Text Placeholder 8">
            <a:extLst>
              <a:ext uri="{FF2B5EF4-FFF2-40B4-BE49-F238E27FC236}">
                <a16:creationId xmlns:a16="http://schemas.microsoft.com/office/drawing/2014/main" id="{670D91A5-0AB1-06A2-2C29-6741EDCDE8E9}"/>
              </a:ext>
            </a:extLst>
          </p:cNvPr>
          <p:cNvSpPr>
            <a:spLocks noGrp="1"/>
          </p:cNvSpPr>
          <p:nvPr>
            <p:ph type="body" sz="quarter" idx="12"/>
          </p:nvPr>
        </p:nvSpPr>
        <p:spPr>
          <a:xfrm>
            <a:off x="2438400" y="4864608"/>
            <a:ext cx="7315200" cy="457200"/>
          </a:xfrm>
        </p:spPr>
        <p:txBody>
          <a:bodyPr lIns="91440" tIns="45720" rIns="91440" bIns="45720" anchor="t"/>
          <a:lstStyle>
            <a:lvl1pPr marL="0" indent="0" algn="ctr">
              <a:lnSpc>
                <a:spcPct val="100000"/>
              </a:lnSpc>
              <a:spcBef>
                <a:spcPts val="0"/>
              </a:spcBef>
              <a:buClr>
                <a:schemeClr val="accent1"/>
              </a:buClr>
              <a:buFont typeface="Avenir Next LT Pro" panose="020B0504020202020204" pitchFamily="34" charset="0"/>
              <a:buNone/>
              <a:defRPr sz="2400" cap="all" baseline="0">
                <a:solidFill>
                  <a:schemeClr val="bg1"/>
                </a:solidFill>
              </a:defRPr>
            </a:lvl1pPr>
          </a:lstStyle>
          <a:p>
            <a:pPr lvl="0"/>
            <a:r>
              <a:rPr lang="en-US"/>
              <a:t>Click to edit Master text styles</a:t>
            </a:r>
          </a:p>
        </p:txBody>
      </p:sp>
      <p:grpSp>
        <p:nvGrpSpPr>
          <p:cNvPr id="5" name="Group 4">
            <a:extLst>
              <a:ext uri="{FF2B5EF4-FFF2-40B4-BE49-F238E27FC236}">
                <a16:creationId xmlns:a16="http://schemas.microsoft.com/office/drawing/2014/main" id="{EF7E6DF3-0749-9B9B-7923-2E278ED3F6EB}"/>
              </a:ext>
            </a:extLst>
          </p:cNvPr>
          <p:cNvGrpSpPr/>
          <p:nvPr/>
        </p:nvGrpSpPr>
        <p:grpSpPr>
          <a:xfrm>
            <a:off x="2438400" y="308846"/>
            <a:ext cx="758856" cy="407978"/>
            <a:chOff x="5356890" y="1645652"/>
            <a:chExt cx="758856" cy="407978"/>
          </a:xfrm>
        </p:grpSpPr>
        <p:grpSp>
          <p:nvGrpSpPr>
            <p:cNvPr id="8" name="Group 7">
              <a:extLst>
                <a:ext uri="{FF2B5EF4-FFF2-40B4-BE49-F238E27FC236}">
                  <a16:creationId xmlns:a16="http://schemas.microsoft.com/office/drawing/2014/main" id="{13C17661-C5A7-1E86-B269-0EF2BFE8CBFC}"/>
                </a:ext>
              </a:extLst>
            </p:cNvPr>
            <p:cNvGrpSpPr/>
            <p:nvPr/>
          </p:nvGrpSpPr>
          <p:grpSpPr>
            <a:xfrm>
              <a:off x="5985117" y="1935059"/>
              <a:ext cx="130629" cy="118571"/>
              <a:chOff x="6030685" y="1226904"/>
              <a:chExt cx="130629" cy="118571"/>
            </a:xfrm>
          </p:grpSpPr>
          <p:cxnSp>
            <p:nvCxnSpPr>
              <p:cNvPr id="13" name="Straight Connector 12">
                <a:extLst>
                  <a:ext uri="{FF2B5EF4-FFF2-40B4-BE49-F238E27FC236}">
                    <a16:creationId xmlns:a16="http://schemas.microsoft.com/office/drawing/2014/main" id="{BFB539CC-B146-6843-73BE-8ECDD72310F8}"/>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C2D8766-A3D6-4922-40E2-984C8667ECE6}"/>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1BD04B7F-EA14-B699-0115-B4FBA48967DA}"/>
                </a:ext>
              </a:extLst>
            </p:cNvPr>
            <p:cNvGrpSpPr/>
            <p:nvPr/>
          </p:nvGrpSpPr>
          <p:grpSpPr>
            <a:xfrm>
              <a:off x="5356890" y="1645652"/>
              <a:ext cx="130629" cy="118571"/>
              <a:chOff x="6030685" y="1226904"/>
              <a:chExt cx="130629" cy="118571"/>
            </a:xfrm>
          </p:grpSpPr>
          <p:cxnSp>
            <p:nvCxnSpPr>
              <p:cNvPr id="11" name="Straight Connector 10">
                <a:extLst>
                  <a:ext uri="{FF2B5EF4-FFF2-40B4-BE49-F238E27FC236}">
                    <a16:creationId xmlns:a16="http://schemas.microsoft.com/office/drawing/2014/main" id="{39E4A898-5091-06B7-31A4-2F4BD0A8AB60}"/>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C7E0BBD-DB58-6B1E-89A0-75FD8172226D}"/>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71718500-04AE-2662-CB68-E61012D40F4D}"/>
              </a:ext>
            </a:extLst>
          </p:cNvPr>
          <p:cNvGrpSpPr/>
          <p:nvPr/>
        </p:nvGrpSpPr>
        <p:grpSpPr>
          <a:xfrm>
            <a:off x="9514958" y="5911340"/>
            <a:ext cx="130629" cy="118571"/>
            <a:chOff x="6030685" y="1226904"/>
            <a:chExt cx="130629" cy="118571"/>
          </a:xfrm>
        </p:grpSpPr>
        <p:cxnSp>
          <p:nvCxnSpPr>
            <p:cNvPr id="17" name="Straight Connector 16">
              <a:extLst>
                <a:ext uri="{FF2B5EF4-FFF2-40B4-BE49-F238E27FC236}">
                  <a16:creationId xmlns:a16="http://schemas.microsoft.com/office/drawing/2014/main" id="{CA6F8D78-37EB-EBA1-D348-DE3C2479189A}"/>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E1D1B7C-66C9-F054-1DE2-8BD5AE32DEF0}"/>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pic>
        <p:nvPicPr>
          <p:cNvPr id="3" name="Graphic 2" descr="Open quotation mark with solid fill">
            <a:extLst>
              <a:ext uri="{FF2B5EF4-FFF2-40B4-BE49-F238E27FC236}">
                <a16:creationId xmlns:a16="http://schemas.microsoft.com/office/drawing/2014/main" id="{C1622987-6F07-82F4-6993-C86F05543B9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0" y="0"/>
            <a:ext cx="2514600" cy="2514600"/>
          </a:xfrm>
          <a:prstGeom prst="rect">
            <a:avLst/>
          </a:prstGeom>
          <a:effectLst>
            <a:glow rad="88900">
              <a:schemeClr val="accent4"/>
            </a:glow>
          </a:effectLst>
        </p:spPr>
      </p:pic>
      <p:pic>
        <p:nvPicPr>
          <p:cNvPr id="4" name="Graphic 3" descr="Closed quotation mark with solid fill">
            <a:extLst>
              <a:ext uri="{FF2B5EF4-FFF2-40B4-BE49-F238E27FC236}">
                <a16:creationId xmlns:a16="http://schemas.microsoft.com/office/drawing/2014/main" id="{C5361871-07DF-3357-22D3-3F570A054D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645587" y="4343400"/>
            <a:ext cx="2514600" cy="2514600"/>
          </a:xfrm>
          <a:prstGeom prst="rect">
            <a:avLst/>
          </a:prstGeom>
          <a:effectLst>
            <a:glow rad="88900">
              <a:schemeClr val="accent4"/>
            </a:glow>
          </a:effectLst>
        </p:spPr>
      </p:pic>
    </p:spTree>
    <p:extLst>
      <p:ext uri="{BB962C8B-B14F-4D97-AF65-F5344CB8AC3E}">
        <p14:creationId xmlns:p14="http://schemas.microsoft.com/office/powerpoint/2010/main" val="2222989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eam x4">
    <p:bg>
      <p:bgPr>
        <a:solidFill>
          <a:schemeClr val="tx1"/>
        </a:solidFill>
        <a:effectLst/>
      </p:bgPr>
    </p:b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626F0957-B1E8-D378-3433-9200445ED134}"/>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7" name="Title 6">
            <a:extLst>
              <a:ext uri="{FF2B5EF4-FFF2-40B4-BE49-F238E27FC236}">
                <a16:creationId xmlns:a16="http://schemas.microsoft.com/office/drawing/2014/main" id="{A02A864C-8800-78BF-C233-F7E776A8CD52}"/>
              </a:ext>
            </a:extLst>
          </p:cNvPr>
          <p:cNvSpPr>
            <a:spLocks noGrp="1"/>
          </p:cNvSpPr>
          <p:nvPr>
            <p:ph type="title"/>
          </p:nvPr>
        </p:nvSpPr>
        <p:spPr>
          <a:xfrm>
            <a:off x="6172200" y="3465576"/>
            <a:ext cx="4572000" cy="2971800"/>
          </a:xfrm>
        </p:spPr>
        <p:txBody>
          <a:bodyPr anchor="t"/>
          <a:lstStyle>
            <a:lvl1pPr algn="l">
              <a:defRPr sz="6000" spc="1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25928010-8374-8DD4-FDB9-039431A1FA75}"/>
              </a:ext>
            </a:extLst>
          </p:cNvPr>
          <p:cNvSpPr>
            <a:spLocks noGrp="1"/>
          </p:cNvSpPr>
          <p:nvPr>
            <p:ph type="body" sz="quarter" idx="12"/>
          </p:nvPr>
        </p:nvSpPr>
        <p:spPr>
          <a:xfrm>
            <a:off x="6172200" y="411480"/>
            <a:ext cx="4572000" cy="2971800"/>
          </a:xfrm>
        </p:spPr>
        <p:txBody>
          <a:bodyPr anchor="b">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
        <p:nvSpPr>
          <p:cNvPr id="33" name="Picture Placeholder 32">
            <a:extLst>
              <a:ext uri="{FF2B5EF4-FFF2-40B4-BE49-F238E27FC236}">
                <a16:creationId xmlns:a16="http://schemas.microsoft.com/office/drawing/2014/main" id="{ED814783-DCD3-01AF-31DA-0DE467C2E6A4}"/>
              </a:ext>
            </a:extLst>
          </p:cNvPr>
          <p:cNvSpPr>
            <a:spLocks noGrp="1"/>
          </p:cNvSpPr>
          <p:nvPr>
            <p:ph type="pic" sz="quarter" idx="13"/>
          </p:nvPr>
        </p:nvSpPr>
        <p:spPr>
          <a:xfrm>
            <a:off x="905256" y="731520"/>
            <a:ext cx="1828800" cy="1828800"/>
          </a:xfrm>
        </p:spPr>
        <p:txBody>
          <a:bodyPr anchor="ctr"/>
          <a:lstStyle>
            <a:lvl1pPr marL="0" indent="0" algn="ctr">
              <a:buNone/>
              <a:defRPr sz="1200"/>
            </a:lvl1pPr>
          </a:lstStyle>
          <a:p>
            <a:r>
              <a:rPr lang="en-US"/>
              <a:t>Click icon to add picture</a:t>
            </a:r>
            <a:endParaRPr lang="en-US" dirty="0"/>
          </a:p>
        </p:txBody>
      </p:sp>
      <p:sp>
        <p:nvSpPr>
          <p:cNvPr id="5" name="Rectangle 4">
            <a:extLst>
              <a:ext uri="{FF2B5EF4-FFF2-40B4-BE49-F238E27FC236}">
                <a16:creationId xmlns:a16="http://schemas.microsoft.com/office/drawing/2014/main" id="{ED3FB359-307F-AC69-018E-6C5BCCA6D174}"/>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2">
            <a:extLst>
              <a:ext uri="{FF2B5EF4-FFF2-40B4-BE49-F238E27FC236}">
                <a16:creationId xmlns:a16="http://schemas.microsoft.com/office/drawing/2014/main" id="{09C72E25-4491-C216-507C-41887070D5B9}"/>
              </a:ext>
            </a:extLst>
          </p:cNvPr>
          <p:cNvSpPr>
            <a:spLocks noGrp="1"/>
          </p:cNvSpPr>
          <p:nvPr>
            <p:ph type="sldNum" sz="quarter" idx="10"/>
          </p:nvPr>
        </p:nvSpPr>
        <p:spPr>
          <a:xfrm>
            <a:off x="11506200" y="305844"/>
            <a:ext cx="685800" cy="564397"/>
          </a:xfrm>
        </p:spPr>
        <p:txBody>
          <a:bodyPr/>
          <a:lstStyle/>
          <a:p>
            <a:fld id="{EFE71E98-A417-4ECC-ACEB-C0490C20DB04}" type="slidenum">
              <a:rPr lang="en-US" smtClean="0"/>
              <a:pPr/>
              <a:t>‹#›</a:t>
            </a:fld>
            <a:endParaRPr lang="en-US"/>
          </a:p>
        </p:txBody>
      </p:sp>
      <p:sp>
        <p:nvSpPr>
          <p:cNvPr id="10" name="Footer Placeholder 3">
            <a:extLst>
              <a:ext uri="{FF2B5EF4-FFF2-40B4-BE49-F238E27FC236}">
                <a16:creationId xmlns:a16="http://schemas.microsoft.com/office/drawing/2014/main" id="{7AE09517-4B1C-7F76-176E-4D192817C2F9}"/>
              </a:ext>
            </a:extLst>
          </p:cNvPr>
          <p:cNvSpPr>
            <a:spLocks noGrp="1"/>
          </p:cNvSpPr>
          <p:nvPr>
            <p:ph type="ftr" sz="quarter" idx="11"/>
          </p:nvPr>
        </p:nvSpPr>
        <p:spPr>
          <a:xfrm rot="16200000">
            <a:off x="9923322" y="4264223"/>
            <a:ext cx="3851557" cy="365125"/>
          </a:xfrm>
        </p:spPr>
        <p:txBody>
          <a:bodyPr/>
          <a:lstStyle/>
          <a:p>
            <a:endParaRPr lang="en-US" dirty="0"/>
          </a:p>
        </p:txBody>
      </p:sp>
      <p:pic>
        <p:nvPicPr>
          <p:cNvPr id="11" name="Picture 10">
            <a:extLst>
              <a:ext uri="{FF2B5EF4-FFF2-40B4-BE49-F238E27FC236}">
                <a16:creationId xmlns:a16="http://schemas.microsoft.com/office/drawing/2014/main" id="{B7207ABA-83DE-FEF4-AB14-2B18B90DAE92}"/>
              </a:ext>
            </a:extLst>
          </p:cNvPr>
          <p:cNvPicPr>
            <a:picLocks noChangeAspect="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brightnessContrast bright="43000"/>
                    </a14:imgEffect>
                  </a14:imgLayer>
                </a14:imgProps>
              </a:ext>
              <a:ext uri="{28A0092B-C50C-407E-A947-70E740481C1C}">
                <a14:useLocalDpi xmlns:a14="http://schemas.microsoft.com/office/drawing/2010/main" val="0"/>
              </a:ext>
            </a:extLst>
          </a:blip>
          <a:srcRect/>
          <a:stretch/>
        </p:blipFill>
        <p:spPr>
          <a:xfrm>
            <a:off x="9831694" y="388911"/>
            <a:ext cx="1229929" cy="1229929"/>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pic>
        <p:nvPicPr>
          <p:cNvPr id="14" name="Picture 13">
            <a:extLst>
              <a:ext uri="{FF2B5EF4-FFF2-40B4-BE49-F238E27FC236}">
                <a16:creationId xmlns:a16="http://schemas.microsoft.com/office/drawing/2014/main" id="{C0584C47-C9D0-30E1-271B-AB28CAD2EC68}"/>
              </a:ext>
            </a:extLst>
          </p:cNvPr>
          <p:cNvPicPr>
            <a:picLocks noChangeAspect="1"/>
          </p:cNvPicPr>
          <p:nvPr/>
        </p:nvPicPr>
        <p:blipFill>
          <a:blip r:embed="rId5">
            <a:duotone>
              <a:prstClr val="black"/>
              <a:schemeClr val="accent6">
                <a:tint val="45000"/>
                <a:satMod val="400000"/>
              </a:schemeClr>
            </a:duotone>
            <a:extLst>
              <a:ext uri="{28A0092B-C50C-407E-A947-70E740481C1C}">
                <a14:useLocalDpi xmlns:a14="http://schemas.microsoft.com/office/drawing/2010/main" val="0"/>
              </a:ext>
            </a:extLst>
          </a:blip>
          <a:srcRect/>
          <a:stretch/>
        </p:blipFill>
        <p:spPr>
          <a:xfrm>
            <a:off x="9014019" y="1648664"/>
            <a:ext cx="544009" cy="544009"/>
          </a:xfrm>
          <a:custGeom>
            <a:avLst/>
            <a:gdLst>
              <a:gd name="connsiteX0" fmla="*/ 369546 w 739092"/>
              <a:gd name="connsiteY0" fmla="*/ 0 h 739092"/>
              <a:gd name="connsiteX1" fmla="*/ 739092 w 739092"/>
              <a:gd name="connsiteY1" fmla="*/ 369546 h 739092"/>
              <a:gd name="connsiteX2" fmla="*/ 369546 w 739092"/>
              <a:gd name="connsiteY2" fmla="*/ 739092 h 739092"/>
              <a:gd name="connsiteX3" fmla="*/ 0 w 739092"/>
              <a:gd name="connsiteY3" fmla="*/ 369546 h 739092"/>
              <a:gd name="connsiteX4" fmla="*/ 369546 w 739092"/>
              <a:gd name="connsiteY4" fmla="*/ 0 h 739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092" h="739092">
                <a:moveTo>
                  <a:pt x="369546" y="0"/>
                </a:moveTo>
                <a:cubicBezTo>
                  <a:pt x="573641" y="0"/>
                  <a:pt x="739092" y="165451"/>
                  <a:pt x="739092" y="369546"/>
                </a:cubicBezTo>
                <a:cubicBezTo>
                  <a:pt x="739092" y="573641"/>
                  <a:pt x="573641" y="739092"/>
                  <a:pt x="369546" y="739092"/>
                </a:cubicBezTo>
                <a:cubicBezTo>
                  <a:pt x="165451" y="739092"/>
                  <a:pt x="0" y="573641"/>
                  <a:pt x="0" y="369546"/>
                </a:cubicBezTo>
                <a:cubicBezTo>
                  <a:pt x="0" y="165451"/>
                  <a:pt x="165451" y="0"/>
                  <a:pt x="369546" y="0"/>
                </a:cubicBezTo>
                <a:close/>
              </a:path>
            </a:pathLst>
          </a:custGeom>
        </p:spPr>
      </p:pic>
      <p:grpSp>
        <p:nvGrpSpPr>
          <p:cNvPr id="15" name="Group 14">
            <a:extLst>
              <a:ext uri="{FF2B5EF4-FFF2-40B4-BE49-F238E27FC236}">
                <a16:creationId xmlns:a16="http://schemas.microsoft.com/office/drawing/2014/main" id="{0AC422E8-DC69-305E-B9F9-34585546061C}"/>
              </a:ext>
            </a:extLst>
          </p:cNvPr>
          <p:cNvGrpSpPr/>
          <p:nvPr/>
        </p:nvGrpSpPr>
        <p:grpSpPr>
          <a:xfrm>
            <a:off x="6252451" y="5475214"/>
            <a:ext cx="758856" cy="407978"/>
            <a:chOff x="5356890" y="1645652"/>
            <a:chExt cx="758856" cy="407978"/>
          </a:xfrm>
        </p:grpSpPr>
        <p:grpSp>
          <p:nvGrpSpPr>
            <p:cNvPr id="16" name="Group 15">
              <a:extLst>
                <a:ext uri="{FF2B5EF4-FFF2-40B4-BE49-F238E27FC236}">
                  <a16:creationId xmlns:a16="http://schemas.microsoft.com/office/drawing/2014/main" id="{53AFFC8A-519F-D12F-1FD3-1688ED387970}"/>
                </a:ext>
              </a:extLst>
            </p:cNvPr>
            <p:cNvGrpSpPr/>
            <p:nvPr/>
          </p:nvGrpSpPr>
          <p:grpSpPr>
            <a:xfrm>
              <a:off x="5985117" y="1935059"/>
              <a:ext cx="130629" cy="118571"/>
              <a:chOff x="6030685" y="1226904"/>
              <a:chExt cx="130629" cy="118571"/>
            </a:xfrm>
          </p:grpSpPr>
          <p:cxnSp>
            <p:nvCxnSpPr>
              <p:cNvPr id="20" name="Straight Connector 19">
                <a:extLst>
                  <a:ext uri="{FF2B5EF4-FFF2-40B4-BE49-F238E27FC236}">
                    <a16:creationId xmlns:a16="http://schemas.microsoft.com/office/drawing/2014/main" id="{745F665E-2734-A9F9-4EBF-4461BE70960F}"/>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3D9C651-11F2-7F21-86A5-908E230F3BDF}"/>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6D218A8B-6D75-3063-584B-36E1A948A7F8}"/>
                </a:ext>
              </a:extLst>
            </p:cNvPr>
            <p:cNvGrpSpPr/>
            <p:nvPr/>
          </p:nvGrpSpPr>
          <p:grpSpPr>
            <a:xfrm>
              <a:off x="5356890" y="1645652"/>
              <a:ext cx="130629" cy="118571"/>
              <a:chOff x="6030685" y="1226904"/>
              <a:chExt cx="130629" cy="118571"/>
            </a:xfrm>
          </p:grpSpPr>
          <p:cxnSp>
            <p:nvCxnSpPr>
              <p:cNvPr id="18" name="Straight Connector 17">
                <a:extLst>
                  <a:ext uri="{FF2B5EF4-FFF2-40B4-BE49-F238E27FC236}">
                    <a16:creationId xmlns:a16="http://schemas.microsoft.com/office/drawing/2014/main" id="{CFD732BA-8887-8927-FDDD-2FD09159AB27}"/>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A7EB201-C37A-C7B7-4111-2C0DA0E91AE4}"/>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
        <p:nvSpPr>
          <p:cNvPr id="4" name="Picture Placeholder 32">
            <a:extLst>
              <a:ext uri="{FF2B5EF4-FFF2-40B4-BE49-F238E27FC236}">
                <a16:creationId xmlns:a16="http://schemas.microsoft.com/office/drawing/2014/main" id="{CC1E2C41-07F9-2447-A81B-56D1CAF491E1}"/>
              </a:ext>
            </a:extLst>
          </p:cNvPr>
          <p:cNvSpPr>
            <a:spLocks noGrp="1"/>
          </p:cNvSpPr>
          <p:nvPr>
            <p:ph type="pic" sz="quarter" idx="14"/>
          </p:nvPr>
        </p:nvSpPr>
        <p:spPr>
          <a:xfrm>
            <a:off x="3429000" y="731520"/>
            <a:ext cx="1828800" cy="1828800"/>
          </a:xfrm>
        </p:spPr>
        <p:txBody>
          <a:bodyPr anchor="ctr"/>
          <a:lstStyle>
            <a:lvl1pPr marL="0" indent="0" algn="ctr">
              <a:buNone/>
              <a:defRPr sz="1200"/>
            </a:lvl1pPr>
          </a:lstStyle>
          <a:p>
            <a:r>
              <a:rPr lang="en-US"/>
              <a:t>Click icon to add picture</a:t>
            </a:r>
            <a:endParaRPr lang="en-US" dirty="0"/>
          </a:p>
        </p:txBody>
      </p:sp>
      <p:sp>
        <p:nvSpPr>
          <p:cNvPr id="12" name="Picture Placeholder 32">
            <a:extLst>
              <a:ext uri="{FF2B5EF4-FFF2-40B4-BE49-F238E27FC236}">
                <a16:creationId xmlns:a16="http://schemas.microsoft.com/office/drawing/2014/main" id="{1B3619F3-58A1-5DD9-CEC3-443AE340F47C}"/>
              </a:ext>
            </a:extLst>
          </p:cNvPr>
          <p:cNvSpPr>
            <a:spLocks noGrp="1"/>
          </p:cNvSpPr>
          <p:nvPr>
            <p:ph type="pic" sz="quarter" idx="15"/>
          </p:nvPr>
        </p:nvSpPr>
        <p:spPr>
          <a:xfrm>
            <a:off x="905256" y="3639312"/>
            <a:ext cx="1828800" cy="1828800"/>
          </a:xfrm>
        </p:spPr>
        <p:txBody>
          <a:bodyPr anchor="ctr"/>
          <a:lstStyle>
            <a:lvl1pPr marL="0" indent="0" algn="ctr">
              <a:buNone/>
              <a:defRPr sz="1200"/>
            </a:lvl1pPr>
          </a:lstStyle>
          <a:p>
            <a:r>
              <a:rPr lang="en-US"/>
              <a:t>Click icon to add picture</a:t>
            </a:r>
            <a:endParaRPr lang="en-US" dirty="0"/>
          </a:p>
        </p:txBody>
      </p:sp>
      <p:sp>
        <p:nvSpPr>
          <p:cNvPr id="13" name="Picture Placeholder 32">
            <a:extLst>
              <a:ext uri="{FF2B5EF4-FFF2-40B4-BE49-F238E27FC236}">
                <a16:creationId xmlns:a16="http://schemas.microsoft.com/office/drawing/2014/main" id="{8A39E517-763A-0C6C-8D86-96F8ACD3F0FE}"/>
              </a:ext>
            </a:extLst>
          </p:cNvPr>
          <p:cNvSpPr>
            <a:spLocks noGrp="1"/>
          </p:cNvSpPr>
          <p:nvPr>
            <p:ph type="pic" sz="quarter" idx="16"/>
          </p:nvPr>
        </p:nvSpPr>
        <p:spPr>
          <a:xfrm>
            <a:off x="3429000" y="3639312"/>
            <a:ext cx="1828800" cy="1828800"/>
          </a:xfrm>
        </p:spPr>
        <p:txBody>
          <a:bodyPr anchor="ctr"/>
          <a:lstStyle>
            <a:lvl1pPr marL="0" indent="0" algn="ctr">
              <a:buNone/>
              <a:defRPr sz="1200"/>
            </a:lvl1pPr>
          </a:lstStyle>
          <a:p>
            <a:r>
              <a:rPr lang="en-US"/>
              <a:t>Click icon to add picture</a:t>
            </a:r>
            <a:endParaRPr lang="en-US" dirty="0"/>
          </a:p>
        </p:txBody>
      </p:sp>
      <p:sp>
        <p:nvSpPr>
          <p:cNvPr id="25" name="Text Placeholder 24">
            <a:extLst>
              <a:ext uri="{FF2B5EF4-FFF2-40B4-BE49-F238E27FC236}">
                <a16:creationId xmlns:a16="http://schemas.microsoft.com/office/drawing/2014/main" id="{C54B6C0E-EC4F-DFCF-0E92-E44CC38B60B8}"/>
              </a:ext>
            </a:extLst>
          </p:cNvPr>
          <p:cNvSpPr>
            <a:spLocks noGrp="1"/>
          </p:cNvSpPr>
          <p:nvPr>
            <p:ph type="body" sz="quarter" idx="17"/>
          </p:nvPr>
        </p:nvSpPr>
        <p:spPr>
          <a:xfrm>
            <a:off x="676656" y="2770632"/>
            <a:ext cx="22860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26" name="Text Placeholder 24">
            <a:extLst>
              <a:ext uri="{FF2B5EF4-FFF2-40B4-BE49-F238E27FC236}">
                <a16:creationId xmlns:a16="http://schemas.microsoft.com/office/drawing/2014/main" id="{6BE8367A-E9C8-6D3A-B89C-B4AC0593248A}"/>
              </a:ext>
            </a:extLst>
          </p:cNvPr>
          <p:cNvSpPr>
            <a:spLocks noGrp="1"/>
          </p:cNvSpPr>
          <p:nvPr>
            <p:ph type="body" sz="quarter" idx="18"/>
          </p:nvPr>
        </p:nvSpPr>
        <p:spPr>
          <a:xfrm>
            <a:off x="676656" y="3044952"/>
            <a:ext cx="22860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27" name="Text Placeholder 24">
            <a:extLst>
              <a:ext uri="{FF2B5EF4-FFF2-40B4-BE49-F238E27FC236}">
                <a16:creationId xmlns:a16="http://schemas.microsoft.com/office/drawing/2014/main" id="{99FE20AE-68BC-1413-239A-FF86E5B2CBE8}"/>
              </a:ext>
            </a:extLst>
          </p:cNvPr>
          <p:cNvSpPr>
            <a:spLocks noGrp="1"/>
          </p:cNvSpPr>
          <p:nvPr>
            <p:ph type="body" sz="quarter" idx="19"/>
          </p:nvPr>
        </p:nvSpPr>
        <p:spPr>
          <a:xfrm>
            <a:off x="3200400" y="2770632"/>
            <a:ext cx="22860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28" name="Text Placeholder 24">
            <a:extLst>
              <a:ext uri="{FF2B5EF4-FFF2-40B4-BE49-F238E27FC236}">
                <a16:creationId xmlns:a16="http://schemas.microsoft.com/office/drawing/2014/main" id="{70E4448C-4B67-78FD-EE0E-74513CBF30BD}"/>
              </a:ext>
            </a:extLst>
          </p:cNvPr>
          <p:cNvSpPr>
            <a:spLocks noGrp="1"/>
          </p:cNvSpPr>
          <p:nvPr>
            <p:ph type="body" sz="quarter" idx="20"/>
          </p:nvPr>
        </p:nvSpPr>
        <p:spPr>
          <a:xfrm>
            <a:off x="3200400" y="3044952"/>
            <a:ext cx="22860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30" name="Text Placeholder 24">
            <a:extLst>
              <a:ext uri="{FF2B5EF4-FFF2-40B4-BE49-F238E27FC236}">
                <a16:creationId xmlns:a16="http://schemas.microsoft.com/office/drawing/2014/main" id="{95775615-C5F4-5DEC-8DCC-A2C7CF012654}"/>
              </a:ext>
            </a:extLst>
          </p:cNvPr>
          <p:cNvSpPr>
            <a:spLocks noGrp="1"/>
          </p:cNvSpPr>
          <p:nvPr>
            <p:ph type="body" sz="quarter" idx="21"/>
          </p:nvPr>
        </p:nvSpPr>
        <p:spPr>
          <a:xfrm>
            <a:off x="676656" y="5660136"/>
            <a:ext cx="22860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31" name="Text Placeholder 24">
            <a:extLst>
              <a:ext uri="{FF2B5EF4-FFF2-40B4-BE49-F238E27FC236}">
                <a16:creationId xmlns:a16="http://schemas.microsoft.com/office/drawing/2014/main" id="{9675777C-054C-3387-8B8A-A242C6BB8C9F}"/>
              </a:ext>
            </a:extLst>
          </p:cNvPr>
          <p:cNvSpPr>
            <a:spLocks noGrp="1"/>
          </p:cNvSpPr>
          <p:nvPr>
            <p:ph type="body" sz="quarter" idx="22"/>
          </p:nvPr>
        </p:nvSpPr>
        <p:spPr>
          <a:xfrm>
            <a:off x="676656" y="5916168"/>
            <a:ext cx="22860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32" name="Text Placeholder 24">
            <a:extLst>
              <a:ext uri="{FF2B5EF4-FFF2-40B4-BE49-F238E27FC236}">
                <a16:creationId xmlns:a16="http://schemas.microsoft.com/office/drawing/2014/main" id="{A58052D7-3988-A06B-FA10-6F6A8DABDE8A}"/>
              </a:ext>
            </a:extLst>
          </p:cNvPr>
          <p:cNvSpPr>
            <a:spLocks noGrp="1"/>
          </p:cNvSpPr>
          <p:nvPr>
            <p:ph type="body" sz="quarter" idx="23"/>
          </p:nvPr>
        </p:nvSpPr>
        <p:spPr>
          <a:xfrm>
            <a:off x="3200400" y="5660136"/>
            <a:ext cx="22860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34" name="Text Placeholder 24">
            <a:extLst>
              <a:ext uri="{FF2B5EF4-FFF2-40B4-BE49-F238E27FC236}">
                <a16:creationId xmlns:a16="http://schemas.microsoft.com/office/drawing/2014/main" id="{D6CA902C-BF0D-CE18-E073-8677E7A36DC5}"/>
              </a:ext>
            </a:extLst>
          </p:cNvPr>
          <p:cNvSpPr>
            <a:spLocks noGrp="1"/>
          </p:cNvSpPr>
          <p:nvPr>
            <p:ph type="body" sz="quarter" idx="24"/>
          </p:nvPr>
        </p:nvSpPr>
        <p:spPr>
          <a:xfrm>
            <a:off x="3200400" y="5916168"/>
            <a:ext cx="22860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59466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am x8">
    <p:bg>
      <p:bgPr>
        <a:gradFill>
          <a:gsLst>
            <a:gs pos="14000">
              <a:schemeClr val="accent2">
                <a:lumMod val="56000"/>
              </a:schemeClr>
            </a:gs>
            <a:gs pos="68000">
              <a:schemeClr val="accent2">
                <a:lumMod val="51000"/>
              </a:schemeClr>
            </a:gs>
            <a:gs pos="100000">
              <a:schemeClr val="accent2">
                <a:lumMod val="87000"/>
                <a:lumOff val="13000"/>
              </a:schemeClr>
            </a:gs>
          </a:gsLst>
          <a:lin ang="0" scaled="1"/>
        </a:gradFill>
        <a:effectLst/>
      </p:bgPr>
    </p:bg>
    <p:spTree>
      <p:nvGrpSpPr>
        <p:cNvPr id="1" name=""/>
        <p:cNvGrpSpPr/>
        <p:nvPr/>
      </p:nvGrpSpPr>
      <p:grpSpPr>
        <a:xfrm>
          <a:off x="0" y="0"/>
          <a:ext cx="0" cy="0"/>
          <a:chOff x="0" y="0"/>
          <a:chExt cx="0" cy="0"/>
        </a:xfrm>
      </p:grpSpPr>
      <p:pic>
        <p:nvPicPr>
          <p:cNvPr id="9" name="Picture 8" descr="A picture containing night, star, dark, outdoor object&#10;&#10;Description automatically generated">
            <a:extLst>
              <a:ext uri="{FF2B5EF4-FFF2-40B4-BE49-F238E27FC236}">
                <a16:creationId xmlns:a16="http://schemas.microsoft.com/office/drawing/2014/main" id="{4889537D-D223-EBF8-106D-9FA35F7DCFF2}"/>
              </a:ext>
            </a:extLst>
          </p:cNvPr>
          <p:cNvPicPr>
            <a:picLocks/>
          </p:cNvPicPr>
          <p:nvPr/>
        </p:nvPicPr>
        <p:blipFill>
          <a:blip r:embed="rId2">
            <a:alphaModFix amt="50000"/>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882D9BFF-9215-D7C1-3641-5B8CAD3B63BE}"/>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5ED8A79-6D17-4351-583F-1863C3F946E4}"/>
              </a:ext>
            </a:extLst>
          </p:cNvPr>
          <p:cNvSpPr>
            <a:spLocks noGrp="1"/>
          </p:cNvSpPr>
          <p:nvPr>
            <p:ph type="sldNum" sz="quarter" idx="10"/>
          </p:nvPr>
        </p:nvSpPr>
        <p:spPr/>
        <p:txBody>
          <a:bodyPr/>
          <a:lstStyle>
            <a:lvl1pPr>
              <a:defRPr>
                <a:solidFill>
                  <a:schemeClr val="accent4"/>
                </a:solidFill>
              </a:defRPr>
            </a:lvl1p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88683A4D-7147-EECB-1BE0-C377822C482C}"/>
              </a:ext>
            </a:extLst>
          </p:cNvPr>
          <p:cNvSpPr>
            <a:spLocks noGrp="1"/>
          </p:cNvSpPr>
          <p:nvPr>
            <p:ph type="ftr" sz="quarter" idx="11"/>
          </p:nvPr>
        </p:nvSpPr>
        <p:spPr/>
        <p:txBody>
          <a:bodyPr/>
          <a:lstStyle>
            <a:lvl1pPr>
              <a:defRPr>
                <a:solidFill>
                  <a:schemeClr val="accent4"/>
                </a:solidFill>
              </a:defRPr>
            </a:lvl1pPr>
          </a:lstStyle>
          <a:p>
            <a:endParaRPr lang="en-US" dirty="0"/>
          </a:p>
        </p:txBody>
      </p:sp>
      <p:sp>
        <p:nvSpPr>
          <p:cNvPr id="5" name="Title 1">
            <a:extLst>
              <a:ext uri="{FF2B5EF4-FFF2-40B4-BE49-F238E27FC236}">
                <a16:creationId xmlns:a16="http://schemas.microsoft.com/office/drawing/2014/main" id="{1B898CF1-5EAF-4CC6-9FAA-1876C8791319}"/>
              </a:ext>
            </a:extLst>
          </p:cNvPr>
          <p:cNvSpPr>
            <a:spLocks noGrp="1"/>
          </p:cNvSpPr>
          <p:nvPr>
            <p:ph type="title"/>
          </p:nvPr>
        </p:nvSpPr>
        <p:spPr>
          <a:xfrm>
            <a:off x="1069848" y="411480"/>
            <a:ext cx="10058400" cy="1463040"/>
          </a:xfrm>
        </p:spPr>
        <p:txBody>
          <a:bodyPr/>
          <a:lstStyle>
            <a:lvl1pPr algn="ctr">
              <a:defRPr sz="4800" baseline="0">
                <a:ln w="12700">
                  <a:solidFill>
                    <a:schemeClr val="accent1">
                      <a:lumMod val="60000"/>
                      <a:lumOff val="40000"/>
                    </a:schemeClr>
                  </a:solidFill>
                </a:ln>
                <a:noFill/>
                <a:effectLst>
                  <a:glow rad="88900">
                    <a:schemeClr val="accent1">
                      <a:alpha val="50000"/>
                    </a:schemeClr>
                  </a:glow>
                </a:effectLst>
              </a:defRPr>
            </a:lvl1pPr>
          </a:lstStyle>
          <a:p>
            <a:r>
              <a:rPr lang="en-US"/>
              <a:t>Click to edit Master title style</a:t>
            </a:r>
            <a:endParaRPr lang="en-US" dirty="0"/>
          </a:p>
        </p:txBody>
      </p:sp>
      <p:sp>
        <p:nvSpPr>
          <p:cNvPr id="2" name="Picture Placeholder 32">
            <a:extLst>
              <a:ext uri="{FF2B5EF4-FFF2-40B4-BE49-F238E27FC236}">
                <a16:creationId xmlns:a16="http://schemas.microsoft.com/office/drawing/2014/main" id="{D59D2AFD-AE64-4339-7CDB-3DD066F55824}"/>
              </a:ext>
            </a:extLst>
          </p:cNvPr>
          <p:cNvSpPr>
            <a:spLocks noGrp="1"/>
          </p:cNvSpPr>
          <p:nvPr>
            <p:ph type="pic" sz="quarter" idx="13"/>
          </p:nvPr>
        </p:nvSpPr>
        <p:spPr>
          <a:xfrm>
            <a:off x="2304288" y="2029968"/>
            <a:ext cx="1161288" cy="1161288"/>
          </a:xfrm>
        </p:spPr>
        <p:txBody>
          <a:bodyPr anchor="ctr"/>
          <a:lstStyle>
            <a:lvl1pPr marL="0" indent="0" algn="ctr">
              <a:buNone/>
              <a:defRPr sz="1200"/>
            </a:lvl1pPr>
          </a:lstStyle>
          <a:p>
            <a:r>
              <a:rPr lang="en-US"/>
              <a:t>Click icon to add picture</a:t>
            </a:r>
            <a:endParaRPr lang="en-US" dirty="0"/>
          </a:p>
        </p:txBody>
      </p:sp>
      <p:sp>
        <p:nvSpPr>
          <p:cNvPr id="6" name="Picture Placeholder 32">
            <a:extLst>
              <a:ext uri="{FF2B5EF4-FFF2-40B4-BE49-F238E27FC236}">
                <a16:creationId xmlns:a16="http://schemas.microsoft.com/office/drawing/2014/main" id="{38B919D9-E814-F645-0AF3-FFA11195E1F5}"/>
              </a:ext>
            </a:extLst>
          </p:cNvPr>
          <p:cNvSpPr>
            <a:spLocks noGrp="1"/>
          </p:cNvSpPr>
          <p:nvPr>
            <p:ph type="pic" sz="quarter" idx="14"/>
          </p:nvPr>
        </p:nvSpPr>
        <p:spPr>
          <a:xfrm>
            <a:off x="4434840" y="2029968"/>
            <a:ext cx="1161288" cy="1161288"/>
          </a:xfrm>
        </p:spPr>
        <p:txBody>
          <a:bodyPr anchor="ctr"/>
          <a:lstStyle>
            <a:lvl1pPr marL="0" indent="0" algn="ctr">
              <a:buNone/>
              <a:defRPr sz="1200"/>
            </a:lvl1pPr>
          </a:lstStyle>
          <a:p>
            <a:r>
              <a:rPr lang="en-US"/>
              <a:t>Click icon to add picture</a:t>
            </a:r>
            <a:endParaRPr lang="en-US" dirty="0"/>
          </a:p>
        </p:txBody>
      </p:sp>
      <p:sp>
        <p:nvSpPr>
          <p:cNvPr id="10" name="Picture Placeholder 32">
            <a:extLst>
              <a:ext uri="{FF2B5EF4-FFF2-40B4-BE49-F238E27FC236}">
                <a16:creationId xmlns:a16="http://schemas.microsoft.com/office/drawing/2014/main" id="{CD5F1B33-59FF-5DF7-92BE-AC407C41B105}"/>
              </a:ext>
            </a:extLst>
          </p:cNvPr>
          <p:cNvSpPr>
            <a:spLocks noGrp="1"/>
          </p:cNvSpPr>
          <p:nvPr>
            <p:ph type="pic" sz="quarter" idx="15"/>
          </p:nvPr>
        </p:nvSpPr>
        <p:spPr>
          <a:xfrm>
            <a:off x="6565392" y="2029968"/>
            <a:ext cx="1161288" cy="1161288"/>
          </a:xfrm>
        </p:spPr>
        <p:txBody>
          <a:bodyPr anchor="ctr"/>
          <a:lstStyle>
            <a:lvl1pPr marL="0" indent="0" algn="ctr">
              <a:buNone/>
              <a:defRPr sz="1200"/>
            </a:lvl1pPr>
          </a:lstStyle>
          <a:p>
            <a:r>
              <a:rPr lang="en-US"/>
              <a:t>Click icon to add picture</a:t>
            </a:r>
            <a:endParaRPr lang="en-US" dirty="0"/>
          </a:p>
        </p:txBody>
      </p:sp>
      <p:sp>
        <p:nvSpPr>
          <p:cNvPr id="11" name="Picture Placeholder 32">
            <a:extLst>
              <a:ext uri="{FF2B5EF4-FFF2-40B4-BE49-F238E27FC236}">
                <a16:creationId xmlns:a16="http://schemas.microsoft.com/office/drawing/2014/main" id="{94278D97-AAC1-8A57-4E6A-FED431C503F3}"/>
              </a:ext>
            </a:extLst>
          </p:cNvPr>
          <p:cNvSpPr>
            <a:spLocks noGrp="1"/>
          </p:cNvSpPr>
          <p:nvPr>
            <p:ph type="pic" sz="quarter" idx="16"/>
          </p:nvPr>
        </p:nvSpPr>
        <p:spPr>
          <a:xfrm>
            <a:off x="8695944" y="2029968"/>
            <a:ext cx="1161288" cy="1161288"/>
          </a:xfrm>
        </p:spPr>
        <p:txBody>
          <a:bodyPr anchor="ctr"/>
          <a:lstStyle>
            <a:lvl1pPr marL="0" indent="0" algn="ctr">
              <a:buNone/>
              <a:defRPr sz="1200"/>
            </a:lvl1pPr>
          </a:lstStyle>
          <a:p>
            <a:r>
              <a:rPr lang="en-US"/>
              <a:t>Click icon to add picture</a:t>
            </a:r>
            <a:endParaRPr lang="en-US" dirty="0"/>
          </a:p>
        </p:txBody>
      </p:sp>
      <p:sp>
        <p:nvSpPr>
          <p:cNvPr id="12" name="Text Placeholder 24">
            <a:extLst>
              <a:ext uri="{FF2B5EF4-FFF2-40B4-BE49-F238E27FC236}">
                <a16:creationId xmlns:a16="http://schemas.microsoft.com/office/drawing/2014/main" id="{66A71983-0DE8-2493-8818-E23E50EF2A57}"/>
              </a:ext>
            </a:extLst>
          </p:cNvPr>
          <p:cNvSpPr>
            <a:spLocks noGrp="1"/>
          </p:cNvSpPr>
          <p:nvPr>
            <p:ph type="body" sz="quarter" idx="17"/>
          </p:nvPr>
        </p:nvSpPr>
        <p:spPr>
          <a:xfrm>
            <a:off x="1856232" y="333756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13" name="Text Placeholder 24">
            <a:extLst>
              <a:ext uri="{FF2B5EF4-FFF2-40B4-BE49-F238E27FC236}">
                <a16:creationId xmlns:a16="http://schemas.microsoft.com/office/drawing/2014/main" id="{B8C03535-1398-522D-EF10-1E268334DE20}"/>
              </a:ext>
            </a:extLst>
          </p:cNvPr>
          <p:cNvSpPr>
            <a:spLocks noGrp="1"/>
          </p:cNvSpPr>
          <p:nvPr>
            <p:ph type="body" sz="quarter" idx="18"/>
          </p:nvPr>
        </p:nvSpPr>
        <p:spPr>
          <a:xfrm>
            <a:off x="1856232" y="362102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14" name="Text Placeholder 24">
            <a:extLst>
              <a:ext uri="{FF2B5EF4-FFF2-40B4-BE49-F238E27FC236}">
                <a16:creationId xmlns:a16="http://schemas.microsoft.com/office/drawing/2014/main" id="{01B9EFB2-F836-F7BB-7D53-CE78762C7E3B}"/>
              </a:ext>
            </a:extLst>
          </p:cNvPr>
          <p:cNvSpPr>
            <a:spLocks noGrp="1"/>
          </p:cNvSpPr>
          <p:nvPr>
            <p:ph type="body" sz="quarter" idx="19"/>
          </p:nvPr>
        </p:nvSpPr>
        <p:spPr>
          <a:xfrm>
            <a:off x="3986784" y="333756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15" name="Text Placeholder 24">
            <a:extLst>
              <a:ext uri="{FF2B5EF4-FFF2-40B4-BE49-F238E27FC236}">
                <a16:creationId xmlns:a16="http://schemas.microsoft.com/office/drawing/2014/main" id="{DFEE0B9D-57B3-D1D9-7ED4-B9E3288EF124}"/>
              </a:ext>
            </a:extLst>
          </p:cNvPr>
          <p:cNvSpPr>
            <a:spLocks noGrp="1"/>
          </p:cNvSpPr>
          <p:nvPr>
            <p:ph type="body" sz="quarter" idx="20"/>
          </p:nvPr>
        </p:nvSpPr>
        <p:spPr>
          <a:xfrm>
            <a:off x="3986784" y="362102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16" name="Text Placeholder 24">
            <a:extLst>
              <a:ext uri="{FF2B5EF4-FFF2-40B4-BE49-F238E27FC236}">
                <a16:creationId xmlns:a16="http://schemas.microsoft.com/office/drawing/2014/main" id="{16BEA73F-3C01-76EC-25FF-0DBB7106167B}"/>
              </a:ext>
            </a:extLst>
          </p:cNvPr>
          <p:cNvSpPr>
            <a:spLocks noGrp="1"/>
          </p:cNvSpPr>
          <p:nvPr>
            <p:ph type="body" sz="quarter" idx="21"/>
          </p:nvPr>
        </p:nvSpPr>
        <p:spPr>
          <a:xfrm>
            <a:off x="6117336" y="333756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17" name="Text Placeholder 24">
            <a:extLst>
              <a:ext uri="{FF2B5EF4-FFF2-40B4-BE49-F238E27FC236}">
                <a16:creationId xmlns:a16="http://schemas.microsoft.com/office/drawing/2014/main" id="{DC93F953-0B73-037F-091F-7E2FF6BD0E34}"/>
              </a:ext>
            </a:extLst>
          </p:cNvPr>
          <p:cNvSpPr>
            <a:spLocks noGrp="1"/>
          </p:cNvSpPr>
          <p:nvPr>
            <p:ph type="body" sz="quarter" idx="22"/>
          </p:nvPr>
        </p:nvSpPr>
        <p:spPr>
          <a:xfrm>
            <a:off x="6117336" y="362102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18" name="Text Placeholder 24">
            <a:extLst>
              <a:ext uri="{FF2B5EF4-FFF2-40B4-BE49-F238E27FC236}">
                <a16:creationId xmlns:a16="http://schemas.microsoft.com/office/drawing/2014/main" id="{13A3D482-C22D-3BB8-214A-177BA06EC034}"/>
              </a:ext>
            </a:extLst>
          </p:cNvPr>
          <p:cNvSpPr>
            <a:spLocks noGrp="1"/>
          </p:cNvSpPr>
          <p:nvPr>
            <p:ph type="body" sz="quarter" idx="23"/>
          </p:nvPr>
        </p:nvSpPr>
        <p:spPr>
          <a:xfrm>
            <a:off x="8247888" y="333756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19" name="Text Placeholder 24">
            <a:extLst>
              <a:ext uri="{FF2B5EF4-FFF2-40B4-BE49-F238E27FC236}">
                <a16:creationId xmlns:a16="http://schemas.microsoft.com/office/drawing/2014/main" id="{77E8C9D5-9F88-2406-1368-68DE7C02C1DE}"/>
              </a:ext>
            </a:extLst>
          </p:cNvPr>
          <p:cNvSpPr>
            <a:spLocks noGrp="1"/>
          </p:cNvSpPr>
          <p:nvPr>
            <p:ph type="body" sz="quarter" idx="24"/>
          </p:nvPr>
        </p:nvSpPr>
        <p:spPr>
          <a:xfrm>
            <a:off x="8247888" y="362102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20" name="Picture Placeholder 32">
            <a:extLst>
              <a:ext uri="{FF2B5EF4-FFF2-40B4-BE49-F238E27FC236}">
                <a16:creationId xmlns:a16="http://schemas.microsoft.com/office/drawing/2014/main" id="{205026C5-5AB6-E386-0F49-54DECB56EF2B}"/>
              </a:ext>
            </a:extLst>
          </p:cNvPr>
          <p:cNvSpPr>
            <a:spLocks noGrp="1"/>
          </p:cNvSpPr>
          <p:nvPr>
            <p:ph type="pic" sz="quarter" idx="25"/>
          </p:nvPr>
        </p:nvSpPr>
        <p:spPr>
          <a:xfrm>
            <a:off x="2304288" y="4443984"/>
            <a:ext cx="1161288" cy="1161288"/>
          </a:xfrm>
        </p:spPr>
        <p:txBody>
          <a:bodyPr anchor="ctr"/>
          <a:lstStyle>
            <a:lvl1pPr marL="0" indent="0" algn="ctr">
              <a:buNone/>
              <a:defRPr sz="1200"/>
            </a:lvl1pPr>
          </a:lstStyle>
          <a:p>
            <a:r>
              <a:rPr lang="en-US"/>
              <a:t>Click icon to add picture</a:t>
            </a:r>
            <a:endParaRPr lang="en-US" dirty="0"/>
          </a:p>
        </p:txBody>
      </p:sp>
      <p:sp>
        <p:nvSpPr>
          <p:cNvPr id="21" name="Picture Placeholder 32">
            <a:extLst>
              <a:ext uri="{FF2B5EF4-FFF2-40B4-BE49-F238E27FC236}">
                <a16:creationId xmlns:a16="http://schemas.microsoft.com/office/drawing/2014/main" id="{24BB6DE6-5012-C071-6E3D-2375DB6A4706}"/>
              </a:ext>
            </a:extLst>
          </p:cNvPr>
          <p:cNvSpPr>
            <a:spLocks noGrp="1"/>
          </p:cNvSpPr>
          <p:nvPr>
            <p:ph type="pic" sz="quarter" idx="26"/>
          </p:nvPr>
        </p:nvSpPr>
        <p:spPr>
          <a:xfrm>
            <a:off x="4434840" y="4443984"/>
            <a:ext cx="1161288" cy="1161288"/>
          </a:xfrm>
        </p:spPr>
        <p:txBody>
          <a:bodyPr anchor="ctr"/>
          <a:lstStyle>
            <a:lvl1pPr marL="0" indent="0" algn="ctr">
              <a:buNone/>
              <a:defRPr sz="1200"/>
            </a:lvl1pPr>
          </a:lstStyle>
          <a:p>
            <a:r>
              <a:rPr lang="en-US"/>
              <a:t>Click icon to add picture</a:t>
            </a:r>
            <a:endParaRPr lang="en-US" dirty="0"/>
          </a:p>
        </p:txBody>
      </p:sp>
      <p:sp>
        <p:nvSpPr>
          <p:cNvPr id="22" name="Picture Placeholder 32">
            <a:extLst>
              <a:ext uri="{FF2B5EF4-FFF2-40B4-BE49-F238E27FC236}">
                <a16:creationId xmlns:a16="http://schemas.microsoft.com/office/drawing/2014/main" id="{FD8FEB5F-05E7-5453-5E82-3D9497D679B4}"/>
              </a:ext>
            </a:extLst>
          </p:cNvPr>
          <p:cNvSpPr>
            <a:spLocks noGrp="1"/>
          </p:cNvSpPr>
          <p:nvPr>
            <p:ph type="pic" sz="quarter" idx="27"/>
          </p:nvPr>
        </p:nvSpPr>
        <p:spPr>
          <a:xfrm>
            <a:off x="6565392" y="4443984"/>
            <a:ext cx="1161288" cy="1161288"/>
          </a:xfrm>
        </p:spPr>
        <p:txBody>
          <a:bodyPr anchor="ctr"/>
          <a:lstStyle>
            <a:lvl1pPr marL="0" indent="0" algn="ctr">
              <a:buNone/>
              <a:defRPr sz="1200"/>
            </a:lvl1pPr>
          </a:lstStyle>
          <a:p>
            <a:r>
              <a:rPr lang="en-US"/>
              <a:t>Click icon to add picture</a:t>
            </a:r>
            <a:endParaRPr lang="en-US" dirty="0"/>
          </a:p>
        </p:txBody>
      </p:sp>
      <p:sp>
        <p:nvSpPr>
          <p:cNvPr id="23" name="Picture Placeholder 32">
            <a:extLst>
              <a:ext uri="{FF2B5EF4-FFF2-40B4-BE49-F238E27FC236}">
                <a16:creationId xmlns:a16="http://schemas.microsoft.com/office/drawing/2014/main" id="{1DEFE8AB-6804-17DA-A502-91A147022386}"/>
              </a:ext>
            </a:extLst>
          </p:cNvPr>
          <p:cNvSpPr>
            <a:spLocks noGrp="1"/>
          </p:cNvSpPr>
          <p:nvPr>
            <p:ph type="pic" sz="quarter" idx="28"/>
          </p:nvPr>
        </p:nvSpPr>
        <p:spPr>
          <a:xfrm>
            <a:off x="8695944" y="4443984"/>
            <a:ext cx="1161288" cy="1161288"/>
          </a:xfrm>
        </p:spPr>
        <p:txBody>
          <a:bodyPr anchor="ctr"/>
          <a:lstStyle>
            <a:lvl1pPr marL="0" indent="0" algn="ctr">
              <a:buNone/>
              <a:defRPr sz="1200"/>
            </a:lvl1pPr>
          </a:lstStyle>
          <a:p>
            <a:r>
              <a:rPr lang="en-US"/>
              <a:t>Click icon to add picture</a:t>
            </a:r>
            <a:endParaRPr lang="en-US" dirty="0"/>
          </a:p>
        </p:txBody>
      </p:sp>
      <p:sp>
        <p:nvSpPr>
          <p:cNvPr id="24" name="Text Placeholder 24">
            <a:extLst>
              <a:ext uri="{FF2B5EF4-FFF2-40B4-BE49-F238E27FC236}">
                <a16:creationId xmlns:a16="http://schemas.microsoft.com/office/drawing/2014/main" id="{33E93BCD-0A6B-B41C-080B-6BE64A30A63F}"/>
              </a:ext>
            </a:extLst>
          </p:cNvPr>
          <p:cNvSpPr>
            <a:spLocks noGrp="1"/>
          </p:cNvSpPr>
          <p:nvPr>
            <p:ph type="body" sz="quarter" idx="29"/>
          </p:nvPr>
        </p:nvSpPr>
        <p:spPr>
          <a:xfrm>
            <a:off x="1856232" y="576072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25" name="Text Placeholder 24">
            <a:extLst>
              <a:ext uri="{FF2B5EF4-FFF2-40B4-BE49-F238E27FC236}">
                <a16:creationId xmlns:a16="http://schemas.microsoft.com/office/drawing/2014/main" id="{46DB74E4-F413-F05E-B7E9-8035CB14EF36}"/>
              </a:ext>
            </a:extLst>
          </p:cNvPr>
          <p:cNvSpPr>
            <a:spLocks noGrp="1"/>
          </p:cNvSpPr>
          <p:nvPr>
            <p:ph type="body" sz="quarter" idx="30"/>
          </p:nvPr>
        </p:nvSpPr>
        <p:spPr>
          <a:xfrm>
            <a:off x="1856232" y="604418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26" name="Text Placeholder 24">
            <a:extLst>
              <a:ext uri="{FF2B5EF4-FFF2-40B4-BE49-F238E27FC236}">
                <a16:creationId xmlns:a16="http://schemas.microsoft.com/office/drawing/2014/main" id="{AE1B3FA7-CA7F-D6E1-3E82-CDA7F2483966}"/>
              </a:ext>
            </a:extLst>
          </p:cNvPr>
          <p:cNvSpPr>
            <a:spLocks noGrp="1"/>
          </p:cNvSpPr>
          <p:nvPr>
            <p:ph type="body" sz="quarter" idx="31"/>
          </p:nvPr>
        </p:nvSpPr>
        <p:spPr>
          <a:xfrm>
            <a:off x="3986784" y="576072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27" name="Text Placeholder 24">
            <a:extLst>
              <a:ext uri="{FF2B5EF4-FFF2-40B4-BE49-F238E27FC236}">
                <a16:creationId xmlns:a16="http://schemas.microsoft.com/office/drawing/2014/main" id="{2507DA11-7D81-6FF8-7E8D-836D577A5804}"/>
              </a:ext>
            </a:extLst>
          </p:cNvPr>
          <p:cNvSpPr>
            <a:spLocks noGrp="1"/>
          </p:cNvSpPr>
          <p:nvPr>
            <p:ph type="body" sz="quarter" idx="32"/>
          </p:nvPr>
        </p:nvSpPr>
        <p:spPr>
          <a:xfrm>
            <a:off x="3986784" y="604418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28" name="Text Placeholder 24">
            <a:extLst>
              <a:ext uri="{FF2B5EF4-FFF2-40B4-BE49-F238E27FC236}">
                <a16:creationId xmlns:a16="http://schemas.microsoft.com/office/drawing/2014/main" id="{0683AD1C-42B9-5075-A7E6-D00C2351A83C}"/>
              </a:ext>
            </a:extLst>
          </p:cNvPr>
          <p:cNvSpPr>
            <a:spLocks noGrp="1"/>
          </p:cNvSpPr>
          <p:nvPr>
            <p:ph type="body" sz="quarter" idx="33"/>
          </p:nvPr>
        </p:nvSpPr>
        <p:spPr>
          <a:xfrm>
            <a:off x="6117336" y="576072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29" name="Text Placeholder 24">
            <a:extLst>
              <a:ext uri="{FF2B5EF4-FFF2-40B4-BE49-F238E27FC236}">
                <a16:creationId xmlns:a16="http://schemas.microsoft.com/office/drawing/2014/main" id="{12B7FD79-5111-2466-C939-FE3D456F0422}"/>
              </a:ext>
            </a:extLst>
          </p:cNvPr>
          <p:cNvSpPr>
            <a:spLocks noGrp="1"/>
          </p:cNvSpPr>
          <p:nvPr>
            <p:ph type="body" sz="quarter" idx="34"/>
          </p:nvPr>
        </p:nvSpPr>
        <p:spPr>
          <a:xfrm>
            <a:off x="6117336" y="604418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
        <p:nvSpPr>
          <p:cNvPr id="30" name="Text Placeholder 24">
            <a:extLst>
              <a:ext uri="{FF2B5EF4-FFF2-40B4-BE49-F238E27FC236}">
                <a16:creationId xmlns:a16="http://schemas.microsoft.com/office/drawing/2014/main" id="{3B9CF558-A9E0-DBA9-FB0B-944DF4A9170C}"/>
              </a:ext>
            </a:extLst>
          </p:cNvPr>
          <p:cNvSpPr>
            <a:spLocks noGrp="1"/>
          </p:cNvSpPr>
          <p:nvPr>
            <p:ph type="body" sz="quarter" idx="35"/>
          </p:nvPr>
        </p:nvSpPr>
        <p:spPr>
          <a:xfrm>
            <a:off x="8247888" y="5760720"/>
            <a:ext cx="2057400" cy="228600"/>
          </a:xfrm>
        </p:spPr>
        <p:txBody>
          <a:bodyPr anchor="ctr"/>
          <a:lstStyle>
            <a:lvl1pPr marL="0" indent="0" algn="ctr">
              <a:lnSpc>
                <a:spcPct val="100000"/>
              </a:lnSpc>
              <a:buNone/>
              <a:defRPr sz="1400" cap="all" baseline="0">
                <a:solidFill>
                  <a:schemeClr val="accent6"/>
                </a:solidFill>
              </a:defRPr>
            </a:lvl1pPr>
          </a:lstStyle>
          <a:p>
            <a:pPr lvl="0"/>
            <a:r>
              <a:rPr lang="en-US"/>
              <a:t>Click to edit Master text styles</a:t>
            </a:r>
          </a:p>
        </p:txBody>
      </p:sp>
      <p:sp>
        <p:nvSpPr>
          <p:cNvPr id="31" name="Text Placeholder 24">
            <a:extLst>
              <a:ext uri="{FF2B5EF4-FFF2-40B4-BE49-F238E27FC236}">
                <a16:creationId xmlns:a16="http://schemas.microsoft.com/office/drawing/2014/main" id="{30B836D5-F88C-EB16-B132-4755527FABA6}"/>
              </a:ext>
            </a:extLst>
          </p:cNvPr>
          <p:cNvSpPr>
            <a:spLocks noGrp="1"/>
          </p:cNvSpPr>
          <p:nvPr>
            <p:ph type="body" sz="quarter" idx="36"/>
          </p:nvPr>
        </p:nvSpPr>
        <p:spPr>
          <a:xfrm>
            <a:off x="8247888" y="6044184"/>
            <a:ext cx="2057400" cy="228600"/>
          </a:xfrm>
        </p:spPr>
        <p:txBody>
          <a:bodyPr anchor="ctr"/>
          <a:lstStyle>
            <a:lvl1pPr marL="0" indent="0" algn="ctr">
              <a:lnSpc>
                <a:spcPct val="100000"/>
              </a:lnSpc>
              <a:buNone/>
              <a:defRPr sz="1200" cap="none"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889092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martArt List">
    <p:spTree>
      <p:nvGrpSpPr>
        <p:cNvPr id="1" name=""/>
        <p:cNvGrpSpPr/>
        <p:nvPr/>
      </p:nvGrpSpPr>
      <p:grpSpPr>
        <a:xfrm>
          <a:off x="0" y="0"/>
          <a:ext cx="0" cy="0"/>
          <a:chOff x="0" y="0"/>
          <a:chExt cx="0" cy="0"/>
        </a:xfrm>
      </p:grpSpPr>
      <p:pic>
        <p:nvPicPr>
          <p:cNvPr id="23" name="Picture 22" descr="Background pattern&#10;&#10;Description automatically generated">
            <a:extLst>
              <a:ext uri="{FF2B5EF4-FFF2-40B4-BE49-F238E27FC236}">
                <a16:creationId xmlns:a16="http://schemas.microsoft.com/office/drawing/2014/main" id="{95781003-A1B2-4E8D-E01D-57F7E4DD97CE}"/>
              </a:ext>
            </a:extLst>
          </p:cNvPr>
          <p:cNvPicPr>
            <a:picLocks noChangeAspect="1"/>
          </p:cNvPicPr>
          <p:nvPr/>
        </p:nvPicPr>
        <p:blipFill rotWithShape="1">
          <a:blip r:embed="rId2">
            <a:extLst>
              <a:ext uri="{28A0092B-C50C-407E-A947-70E740481C1C}">
                <a14:useLocalDpi xmlns:a14="http://schemas.microsoft.com/office/drawing/2010/main" val="0"/>
              </a:ext>
            </a:extLst>
          </a:blip>
          <a:srcRect r="307"/>
          <a:stretch/>
        </p:blipFill>
        <p:spPr>
          <a:xfrm>
            <a:off x="0" y="0"/>
            <a:ext cx="12192000" cy="6858000"/>
          </a:xfrm>
          <a:prstGeom prst="rect">
            <a:avLst/>
          </a:prstGeom>
        </p:spPr>
      </p:pic>
      <p:sp>
        <p:nvSpPr>
          <p:cNvPr id="7" name="Rectangle 6">
            <a:extLst>
              <a:ext uri="{FF2B5EF4-FFF2-40B4-BE49-F238E27FC236}">
                <a16:creationId xmlns:a16="http://schemas.microsoft.com/office/drawing/2014/main" id="{0FEFEA80-D2B3-224F-A369-155169EACE7D}"/>
              </a:ext>
            </a:extLst>
          </p:cNvPr>
          <p:cNvSpPr/>
          <p:nvPr/>
        </p:nvSpPr>
        <p:spPr>
          <a:xfrm>
            <a:off x="11506200" y="0"/>
            <a:ext cx="6858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A40E14E0-D6CD-7F40-2CF4-DDD5342C954F}"/>
              </a:ext>
            </a:extLst>
          </p:cNvPr>
          <p:cNvSpPr>
            <a:spLocks noGrp="1"/>
          </p:cNvSpPr>
          <p:nvPr>
            <p:ph type="sldNum" sz="quarter" idx="10"/>
          </p:nvPr>
        </p:nvSpPr>
        <p:spPr/>
        <p:txBody>
          <a:bodyPr/>
          <a:lstStyle/>
          <a:p>
            <a:fld id="{EFE71E98-A417-4ECC-ACEB-C0490C20DB04}" type="slidenum">
              <a:rPr lang="en-US" smtClean="0"/>
              <a:pPr/>
              <a:t>‹#›</a:t>
            </a:fld>
            <a:endParaRPr lang="en-US"/>
          </a:p>
        </p:txBody>
      </p:sp>
      <p:sp>
        <p:nvSpPr>
          <p:cNvPr id="4" name="Footer Placeholder 3">
            <a:extLst>
              <a:ext uri="{FF2B5EF4-FFF2-40B4-BE49-F238E27FC236}">
                <a16:creationId xmlns:a16="http://schemas.microsoft.com/office/drawing/2014/main" id="{F7BE7979-D61A-0CFB-5E3A-D5A502E74245}"/>
              </a:ext>
            </a:extLst>
          </p:cNvPr>
          <p:cNvSpPr>
            <a:spLocks noGrp="1"/>
          </p:cNvSpPr>
          <p:nvPr>
            <p:ph type="ftr" sz="quarter" idx="11"/>
          </p:nvPr>
        </p:nvSpPr>
        <p:spPr/>
        <p:txBody>
          <a:bodyPr/>
          <a:lstStyle/>
          <a:p>
            <a:endParaRPr lang="en-US" dirty="0"/>
          </a:p>
        </p:txBody>
      </p:sp>
      <p:grpSp>
        <p:nvGrpSpPr>
          <p:cNvPr id="6" name="Group 5">
            <a:extLst>
              <a:ext uri="{FF2B5EF4-FFF2-40B4-BE49-F238E27FC236}">
                <a16:creationId xmlns:a16="http://schemas.microsoft.com/office/drawing/2014/main" id="{C0FAA5B0-D3B4-B4FE-6316-757778B7D0F3}"/>
              </a:ext>
            </a:extLst>
          </p:cNvPr>
          <p:cNvGrpSpPr/>
          <p:nvPr/>
        </p:nvGrpSpPr>
        <p:grpSpPr>
          <a:xfrm>
            <a:off x="914400" y="5766751"/>
            <a:ext cx="1146629" cy="440375"/>
            <a:chOff x="6121326" y="1520019"/>
            <a:chExt cx="1146629" cy="440375"/>
          </a:xfrm>
        </p:grpSpPr>
        <p:grpSp>
          <p:nvGrpSpPr>
            <p:cNvPr id="15" name="Group 14">
              <a:extLst>
                <a:ext uri="{FF2B5EF4-FFF2-40B4-BE49-F238E27FC236}">
                  <a16:creationId xmlns:a16="http://schemas.microsoft.com/office/drawing/2014/main" id="{EC2F4EEB-D762-DBAD-3785-ED646442977E}"/>
                </a:ext>
              </a:extLst>
            </p:cNvPr>
            <p:cNvGrpSpPr/>
            <p:nvPr/>
          </p:nvGrpSpPr>
          <p:grpSpPr>
            <a:xfrm>
              <a:off x="7137326" y="1520019"/>
              <a:ext cx="130629" cy="118571"/>
              <a:chOff x="6030685" y="1226904"/>
              <a:chExt cx="130629" cy="118571"/>
            </a:xfrm>
          </p:grpSpPr>
          <p:cxnSp>
            <p:nvCxnSpPr>
              <p:cNvPr id="29" name="Straight Connector 28">
                <a:extLst>
                  <a:ext uri="{FF2B5EF4-FFF2-40B4-BE49-F238E27FC236}">
                    <a16:creationId xmlns:a16="http://schemas.microsoft.com/office/drawing/2014/main" id="{61FCA19C-7C0E-46A5-EC8A-C5CD415BBFE9}"/>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277FB6A-C170-4720-3F4D-4647E21EDEE2}"/>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99BAD5B7-C314-9154-C552-93B8D69A669D}"/>
                </a:ext>
              </a:extLst>
            </p:cNvPr>
            <p:cNvGrpSpPr/>
            <p:nvPr/>
          </p:nvGrpSpPr>
          <p:grpSpPr>
            <a:xfrm>
              <a:off x="6629326" y="1841823"/>
              <a:ext cx="130629" cy="118571"/>
              <a:chOff x="6030685" y="1226904"/>
              <a:chExt cx="130629" cy="118571"/>
            </a:xfrm>
          </p:grpSpPr>
          <p:cxnSp>
            <p:nvCxnSpPr>
              <p:cNvPr id="27" name="Straight Connector 26">
                <a:extLst>
                  <a:ext uri="{FF2B5EF4-FFF2-40B4-BE49-F238E27FC236}">
                    <a16:creationId xmlns:a16="http://schemas.microsoft.com/office/drawing/2014/main" id="{20B3138A-DB46-2D57-ACA0-D30761E8F5C4}"/>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5E7752F-2E2D-F5A0-22D7-F96655188480}"/>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D2C9FF93-EE3B-DC6C-FA13-88B0634728A4}"/>
                </a:ext>
              </a:extLst>
            </p:cNvPr>
            <p:cNvGrpSpPr/>
            <p:nvPr/>
          </p:nvGrpSpPr>
          <p:grpSpPr>
            <a:xfrm>
              <a:off x="6121326" y="1841823"/>
              <a:ext cx="130629" cy="118571"/>
              <a:chOff x="6030685" y="1226904"/>
              <a:chExt cx="130629" cy="118571"/>
            </a:xfrm>
          </p:grpSpPr>
          <p:cxnSp>
            <p:nvCxnSpPr>
              <p:cNvPr id="25" name="Straight Connector 24">
                <a:extLst>
                  <a:ext uri="{FF2B5EF4-FFF2-40B4-BE49-F238E27FC236}">
                    <a16:creationId xmlns:a16="http://schemas.microsoft.com/office/drawing/2014/main" id="{E16E4233-1489-968E-5D56-1B2783EC041E}"/>
                  </a:ext>
                </a:extLst>
              </p:cNvPr>
              <p:cNvCxnSpPr>
                <a:cxnSpLocks/>
              </p:cNvCxnSpPr>
              <p:nvPr/>
            </p:nvCxnSpPr>
            <p:spPr>
              <a:xfrm>
                <a:off x="6095999" y="1226904"/>
                <a:ext cx="0" cy="11857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B20F054-D6D9-6D3A-A70C-E7722424172F}"/>
                  </a:ext>
                </a:extLst>
              </p:cNvPr>
              <p:cNvCxnSpPr>
                <a:cxnSpLocks/>
              </p:cNvCxnSpPr>
              <p:nvPr/>
            </p:nvCxnSpPr>
            <p:spPr>
              <a:xfrm flipH="1">
                <a:off x="6030685" y="1286189"/>
                <a:ext cx="130629"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
        <p:nvSpPr>
          <p:cNvPr id="32" name="Content Placeholder 31">
            <a:extLst>
              <a:ext uri="{FF2B5EF4-FFF2-40B4-BE49-F238E27FC236}">
                <a16:creationId xmlns:a16="http://schemas.microsoft.com/office/drawing/2014/main" id="{407A7CA8-B64F-0B3A-A6A6-D2CF1C5B5230}"/>
              </a:ext>
            </a:extLst>
          </p:cNvPr>
          <p:cNvSpPr>
            <a:spLocks noGrp="1"/>
          </p:cNvSpPr>
          <p:nvPr>
            <p:ph sz="quarter" idx="12"/>
          </p:nvPr>
        </p:nvSpPr>
        <p:spPr>
          <a:xfrm>
            <a:off x="6172200" y="576072"/>
            <a:ext cx="5029200" cy="5715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3" name="Title 6">
            <a:extLst>
              <a:ext uri="{FF2B5EF4-FFF2-40B4-BE49-F238E27FC236}">
                <a16:creationId xmlns:a16="http://schemas.microsoft.com/office/drawing/2014/main" id="{09757EC8-7872-3710-4B84-93255E2089A7}"/>
              </a:ext>
            </a:extLst>
          </p:cNvPr>
          <p:cNvSpPr>
            <a:spLocks noGrp="1"/>
          </p:cNvSpPr>
          <p:nvPr>
            <p:ph type="title"/>
          </p:nvPr>
        </p:nvSpPr>
        <p:spPr>
          <a:xfrm>
            <a:off x="914400" y="411480"/>
            <a:ext cx="4800600" cy="2971800"/>
          </a:xfrm>
        </p:spPr>
        <p:txBody>
          <a:bodyPr anchor="b"/>
          <a:lstStyle>
            <a:lvl1pPr algn="l">
              <a:defRPr sz="6000" spc="100" baseline="0"/>
            </a:lvl1pPr>
          </a:lstStyle>
          <a:p>
            <a:r>
              <a:rPr lang="en-US"/>
              <a:t>Click to edit Master title style</a:t>
            </a:r>
            <a:endParaRPr lang="en-US" dirty="0"/>
          </a:p>
        </p:txBody>
      </p:sp>
      <p:sp>
        <p:nvSpPr>
          <p:cNvPr id="34" name="Text Placeholder 7">
            <a:extLst>
              <a:ext uri="{FF2B5EF4-FFF2-40B4-BE49-F238E27FC236}">
                <a16:creationId xmlns:a16="http://schemas.microsoft.com/office/drawing/2014/main" id="{02D2C353-C5BA-8AD4-07E1-FF71599710A6}"/>
              </a:ext>
            </a:extLst>
          </p:cNvPr>
          <p:cNvSpPr>
            <a:spLocks noGrp="1"/>
          </p:cNvSpPr>
          <p:nvPr>
            <p:ph type="body" sz="quarter" idx="13"/>
          </p:nvPr>
        </p:nvSpPr>
        <p:spPr>
          <a:xfrm>
            <a:off x="914400" y="3456432"/>
            <a:ext cx="4800600" cy="2971800"/>
          </a:xfrm>
        </p:spPr>
        <p:txBody>
          <a:bodyPr anchor="t">
            <a:noAutofit/>
          </a:bodyPr>
          <a:lstStyle>
            <a:lvl1pPr marL="0" indent="0" algn="l">
              <a:buNone/>
              <a:defRPr sz="4800" cap="all" spc="100" baseline="0">
                <a:ln w="12700">
                  <a:solidFill>
                    <a:schemeClr val="accent1">
                      <a:lumMod val="60000"/>
                      <a:lumOff val="40000"/>
                    </a:schemeClr>
                  </a:solidFill>
                </a:ln>
                <a:noFill/>
                <a:effectLst>
                  <a:glow rad="88900">
                    <a:schemeClr val="accent1">
                      <a:alpha val="50000"/>
                    </a:schemeClr>
                  </a:glow>
                </a:effectLst>
              </a:defRPr>
            </a:lvl1pPr>
          </a:lstStyle>
          <a:p>
            <a:pPr lvl="0"/>
            <a:r>
              <a:rPr lang="en-US"/>
              <a:t>Click to edit Master text styles</a:t>
            </a:r>
          </a:p>
        </p:txBody>
      </p:sp>
    </p:spTree>
    <p:extLst>
      <p:ext uri="{BB962C8B-B14F-4D97-AF65-F5344CB8AC3E}">
        <p14:creationId xmlns:p14="http://schemas.microsoft.com/office/powerpoint/2010/main" val="2532207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rot="16200000">
            <a:off x="-1725011" y="2569794"/>
            <a:ext cx="5747854" cy="1325563"/>
          </a:xfrm>
          <a:prstGeom prst="rect">
            <a:avLst/>
          </a:prstGeom>
        </p:spPr>
        <p:txBody>
          <a:bodyPr vert="horz" lIns="0" tIns="0" rIns="0" bIns="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981691" y="1825625"/>
            <a:ext cx="6794464" cy="4434012"/>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lide Number Placeholder 10">
            <a:extLst>
              <a:ext uri="{FF2B5EF4-FFF2-40B4-BE49-F238E27FC236}">
                <a16:creationId xmlns:a16="http://schemas.microsoft.com/office/drawing/2014/main" id="{BA7408A5-8309-0BCD-292D-A76529B1922E}"/>
              </a:ext>
            </a:extLst>
          </p:cNvPr>
          <p:cNvSpPr>
            <a:spLocks noGrp="1"/>
          </p:cNvSpPr>
          <p:nvPr>
            <p:ph type="sldNum" sz="quarter" idx="4"/>
          </p:nvPr>
        </p:nvSpPr>
        <p:spPr>
          <a:xfrm>
            <a:off x="11506200" y="305844"/>
            <a:ext cx="685800" cy="564397"/>
          </a:xfrm>
          <a:prstGeom prst="rect">
            <a:avLst/>
          </a:prstGeom>
          <a:effectLst/>
        </p:spPr>
        <p:txBody>
          <a:bodyPr vert="horz" lIns="0" tIns="0" rIns="0" bIns="0" rtlCol="0" anchor="ctr">
            <a:noAutofit/>
          </a:bodyPr>
          <a:lstStyle>
            <a:lvl1pPr algn="ctr">
              <a:defRPr sz="1800" b="1" i="0" cap="all" baseline="0">
                <a:ln w="12700">
                  <a:noFill/>
                </a:ln>
                <a:solidFill>
                  <a:schemeClr val="accent3">
                    <a:lumMod val="50000"/>
                  </a:schemeClr>
                </a:solidFill>
                <a:effectLst/>
                <a:latin typeface="+mn-lt"/>
              </a:defRPr>
            </a:lvl1pPr>
          </a:lstStyle>
          <a:p>
            <a:fld id="{EFE71E98-A417-4ECC-ACEB-C0490C20DB04}" type="slidenum">
              <a:rPr lang="en-US" smtClean="0"/>
              <a:pPr/>
              <a:t>‹#›</a:t>
            </a:fld>
            <a:endParaRPr lang="en-US"/>
          </a:p>
        </p:txBody>
      </p:sp>
      <p:sp>
        <p:nvSpPr>
          <p:cNvPr id="12" name="Footer Placeholder 11">
            <a:extLst>
              <a:ext uri="{FF2B5EF4-FFF2-40B4-BE49-F238E27FC236}">
                <a16:creationId xmlns:a16="http://schemas.microsoft.com/office/drawing/2014/main" id="{70A6D44E-73A1-6D20-9BFD-A3697AAECC35}"/>
              </a:ext>
            </a:extLst>
          </p:cNvPr>
          <p:cNvSpPr>
            <a:spLocks noGrp="1"/>
          </p:cNvSpPr>
          <p:nvPr>
            <p:ph type="ftr" sz="quarter" idx="3"/>
          </p:nvPr>
        </p:nvSpPr>
        <p:spPr>
          <a:xfrm rot="16200000">
            <a:off x="9923322" y="4264223"/>
            <a:ext cx="3851557" cy="365125"/>
          </a:xfrm>
          <a:prstGeom prst="rect">
            <a:avLst/>
          </a:prstGeom>
        </p:spPr>
        <p:txBody>
          <a:bodyPr vert="horz" lIns="0" tIns="0" rIns="0" bIns="0" rtlCol="0" anchor="ctr">
            <a:noAutofit/>
          </a:bodyPr>
          <a:lstStyle>
            <a:lvl1pPr algn="l">
              <a:defRPr sz="1200" b="1" i="0" cap="all" spc="200" baseline="0">
                <a:solidFill>
                  <a:schemeClr val="accent3">
                    <a:lumMod val="50000"/>
                  </a:schemeClr>
                </a:solidFill>
                <a:latin typeface="+mn-lt"/>
              </a:defRPr>
            </a:lvl1pPr>
          </a:lstStyle>
          <a:p>
            <a:endParaRPr lang="en-US" dirty="0"/>
          </a:p>
        </p:txBody>
      </p:sp>
    </p:spTree>
    <p:extLst>
      <p:ext uri="{BB962C8B-B14F-4D97-AF65-F5344CB8AC3E}">
        <p14:creationId xmlns:p14="http://schemas.microsoft.com/office/powerpoint/2010/main" val="1957527702"/>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 id="2147483832" r:id="rId16"/>
    <p:sldLayoutId id="2147483833" r:id="rId17"/>
    <p:sldLayoutId id="2147483834" r:id="rId18"/>
    <p:sldLayoutId id="2147483835" r:id="rId19"/>
    <p:sldLayoutId id="2147483836" r:id="rId20"/>
    <p:sldLayoutId id="2147483837" r:id="rId21"/>
  </p:sldLayoutIdLst>
  <p:txStyles>
    <p:titleStyle>
      <a:lvl1pPr algn="l" defTabSz="914400" rtl="0" eaLnBrk="1" latinLnBrk="0" hangingPunct="1">
        <a:lnSpc>
          <a:spcPct val="90000"/>
        </a:lnSpc>
        <a:spcBef>
          <a:spcPct val="0"/>
        </a:spcBef>
        <a:buNone/>
        <a:defRPr sz="8000" b="1" i="0" kern="1200" cap="all" spc="100" baseline="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i="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i="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i="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i="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i="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1.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2.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3.jpeg"/><Relationship Id="rId7" Type="http://schemas.openxmlformats.org/officeDocument/2006/relationships/diagramColors" Target="../diagrams/colors3.xml"/><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4.png"/><Relationship Id="rId7" Type="http://schemas.openxmlformats.org/officeDocument/2006/relationships/diagramColors" Target="../diagrams/colors4.xml"/><Relationship Id="rId2" Type="http://schemas.openxmlformats.org/officeDocument/2006/relationships/notesSlide" Target="../notesSlides/notesSlide5.xml"/><Relationship Id="rId1" Type="http://schemas.openxmlformats.org/officeDocument/2006/relationships/slideLayout" Target="../slideLayouts/slideLayout2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5.jpeg"/><Relationship Id="rId7" Type="http://schemas.openxmlformats.org/officeDocument/2006/relationships/diagramColors" Target="../diagrams/colors5.xml"/><Relationship Id="rId2" Type="http://schemas.openxmlformats.org/officeDocument/2006/relationships/notesSlide" Target="../notesSlides/notesSlide6.xml"/><Relationship Id="rId1" Type="http://schemas.openxmlformats.org/officeDocument/2006/relationships/slideLayout" Target="../slideLayouts/slideLayout2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21.xml"/><Relationship Id="rId5" Type="http://schemas.openxmlformats.org/officeDocument/2006/relationships/hyperlink" Target="https://github.com/Trustii-team/AllergenChip" TargetMode="External"/><Relationship Id="rId4"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2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Neon 3D circle art">
            <a:extLst>
              <a:ext uri="{FF2B5EF4-FFF2-40B4-BE49-F238E27FC236}">
                <a16:creationId xmlns:a16="http://schemas.microsoft.com/office/drawing/2014/main" id="{B0D81239-30C1-C788-E4CB-1AF4DCF896EF}"/>
              </a:ext>
            </a:extLst>
          </p:cNvPr>
          <p:cNvPicPr>
            <a:picLocks noChangeAspect="1"/>
          </p:cNvPicPr>
          <p:nvPr/>
        </p:nvPicPr>
        <p:blipFill rotWithShape="1">
          <a:blip r:embed="rId3">
            <a:alphaModFix amt="40000"/>
          </a:blip>
          <a:srcRect t="21329"/>
          <a:stretch/>
        </p:blipFill>
        <p:spPr>
          <a:xfrm>
            <a:off x="20" y="10"/>
            <a:ext cx="12191980" cy="6857990"/>
          </a:xfrm>
          <a:prstGeom prst="rect">
            <a:avLst/>
          </a:prstGeom>
        </p:spPr>
      </p:pic>
      <p:sp>
        <p:nvSpPr>
          <p:cNvPr id="2" name="Title 1">
            <a:extLst>
              <a:ext uri="{FF2B5EF4-FFF2-40B4-BE49-F238E27FC236}">
                <a16:creationId xmlns:a16="http://schemas.microsoft.com/office/drawing/2014/main" id="{6D88342E-7800-575B-BDDE-32DB217B700A}"/>
              </a:ext>
            </a:extLst>
          </p:cNvPr>
          <p:cNvSpPr>
            <a:spLocks noGrp="1"/>
          </p:cNvSpPr>
          <p:nvPr>
            <p:ph type="ctrTitle"/>
          </p:nvPr>
        </p:nvSpPr>
        <p:spPr>
          <a:xfrm>
            <a:off x="965200" y="965200"/>
            <a:ext cx="10261600" cy="3564869"/>
          </a:xfrm>
        </p:spPr>
        <p:txBody>
          <a:bodyPr>
            <a:normAutofit/>
          </a:bodyPr>
          <a:lstStyle/>
          <a:p>
            <a:r>
              <a:rPr lang="en-US" sz="8100" dirty="0">
                <a:ln w="22225">
                  <a:solidFill>
                    <a:schemeClr val="tx1"/>
                  </a:solidFill>
                  <a:miter lim="800000"/>
                </a:ln>
                <a:noFill/>
              </a:rPr>
              <a:t>Allergen Chip Challenge 3</a:t>
            </a:r>
            <a:r>
              <a:rPr lang="en-US" sz="8100" baseline="30000" dirty="0">
                <a:ln w="22225">
                  <a:solidFill>
                    <a:schemeClr val="tx1"/>
                  </a:solidFill>
                  <a:miter lim="800000"/>
                </a:ln>
                <a:noFill/>
              </a:rPr>
              <a:t>rd</a:t>
            </a:r>
            <a:r>
              <a:rPr lang="en-US" sz="8100" dirty="0">
                <a:ln w="22225">
                  <a:solidFill>
                    <a:schemeClr val="tx1"/>
                  </a:solidFill>
                  <a:miter lim="800000"/>
                </a:ln>
                <a:noFill/>
              </a:rPr>
              <a:t> Place Solution</a:t>
            </a:r>
            <a:endParaRPr lang="en-IN" sz="8100" dirty="0">
              <a:ln w="22225">
                <a:solidFill>
                  <a:schemeClr val="tx1"/>
                </a:solidFill>
                <a:miter lim="800000"/>
              </a:ln>
              <a:noFill/>
            </a:endParaRPr>
          </a:p>
        </p:txBody>
      </p:sp>
      <p:sp>
        <p:nvSpPr>
          <p:cNvPr id="3" name="Subtitle 2">
            <a:extLst>
              <a:ext uri="{FF2B5EF4-FFF2-40B4-BE49-F238E27FC236}">
                <a16:creationId xmlns:a16="http://schemas.microsoft.com/office/drawing/2014/main" id="{19D89A40-3204-D040-BFF4-56B6AC13350B}"/>
              </a:ext>
            </a:extLst>
          </p:cNvPr>
          <p:cNvSpPr>
            <a:spLocks noGrp="1"/>
          </p:cNvSpPr>
          <p:nvPr>
            <p:ph type="subTitle" idx="1"/>
          </p:nvPr>
        </p:nvSpPr>
        <p:spPr>
          <a:xfrm>
            <a:off x="965200" y="4572002"/>
            <a:ext cx="10261600" cy="1202995"/>
          </a:xfrm>
        </p:spPr>
        <p:txBody>
          <a:bodyPr>
            <a:normAutofit/>
          </a:bodyPr>
          <a:lstStyle/>
          <a:p>
            <a:r>
              <a:rPr lang="en-IN" sz="3200" dirty="0"/>
              <a:t>From Mithil Salunkhe </a:t>
            </a:r>
          </a:p>
        </p:txBody>
      </p:sp>
    </p:spTree>
    <p:extLst>
      <p:ext uri="{BB962C8B-B14F-4D97-AF65-F5344CB8AC3E}">
        <p14:creationId xmlns:p14="http://schemas.microsoft.com/office/powerpoint/2010/main" val="13555986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EDF851-129D-78BD-405F-44464D933D57}"/>
              </a:ext>
            </a:extLst>
          </p:cNvPr>
          <p:cNvSpPr txBox="1"/>
          <p:nvPr/>
        </p:nvSpPr>
        <p:spPr>
          <a:xfrm>
            <a:off x="55880" y="2828835"/>
            <a:ext cx="11557000" cy="2308324"/>
          </a:xfrm>
          <a:prstGeom prst="rect">
            <a:avLst/>
          </a:prstGeom>
          <a:noFill/>
        </p:spPr>
        <p:txBody>
          <a:bodyPr wrap="square" rtlCol="0">
            <a:spAutoFit/>
          </a:bodyPr>
          <a:lstStyle/>
          <a:p>
            <a:pPr algn="ctr"/>
            <a:r>
              <a:rPr lang="en-US" sz="7200" dirty="0">
                <a:solidFill>
                  <a:srgbClr val="00B050"/>
                </a:solidFill>
              </a:rPr>
              <a:t>THANK YOU ! AND </a:t>
            </a:r>
          </a:p>
          <a:p>
            <a:pPr algn="ctr"/>
            <a:r>
              <a:rPr lang="en-US" sz="7200" dirty="0">
                <a:solidFill>
                  <a:srgbClr val="00B050"/>
                </a:solidFill>
              </a:rPr>
              <a:t>Q&amp;A </a:t>
            </a:r>
            <a:endParaRPr lang="en-IN" sz="7200" dirty="0">
              <a:solidFill>
                <a:srgbClr val="00B050"/>
              </a:solidFill>
            </a:endParaRPr>
          </a:p>
        </p:txBody>
      </p:sp>
    </p:spTree>
    <p:extLst>
      <p:ext uri="{BB962C8B-B14F-4D97-AF65-F5344CB8AC3E}">
        <p14:creationId xmlns:p14="http://schemas.microsoft.com/office/powerpoint/2010/main" val="3185943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Close-up of a blue fan&#10;&#10;Description automatically generated">
            <a:extLst>
              <a:ext uri="{FF2B5EF4-FFF2-40B4-BE49-F238E27FC236}">
                <a16:creationId xmlns:a16="http://schemas.microsoft.com/office/drawing/2014/main" id="{7564E768-E1C5-2D78-6161-416734F98DF2}"/>
              </a:ext>
            </a:extLst>
          </p:cNvPr>
          <p:cNvPicPr>
            <a:picLocks noChangeAspect="1"/>
          </p:cNvPicPr>
          <p:nvPr/>
        </p:nvPicPr>
        <p:blipFill rotWithShape="1">
          <a:blip r:embed="rId3">
            <a:alphaModFix amt="55000"/>
          </a:blip>
          <a:srcRect t="15730"/>
          <a:stretch/>
        </p:blipFill>
        <p:spPr>
          <a:xfrm>
            <a:off x="20" y="-9107"/>
            <a:ext cx="12191980" cy="6858000"/>
          </a:xfrm>
          <a:prstGeom prst="rect">
            <a:avLst/>
          </a:prstGeom>
        </p:spPr>
      </p:pic>
      <p:sp>
        <p:nvSpPr>
          <p:cNvPr id="2" name="Title 1">
            <a:extLst>
              <a:ext uri="{FF2B5EF4-FFF2-40B4-BE49-F238E27FC236}">
                <a16:creationId xmlns:a16="http://schemas.microsoft.com/office/drawing/2014/main" id="{3CC1B403-E954-BE40-4DFA-FC58FCD304C7}"/>
              </a:ext>
            </a:extLst>
          </p:cNvPr>
          <p:cNvSpPr>
            <a:spLocks noGrp="1"/>
          </p:cNvSpPr>
          <p:nvPr>
            <p:ph type="title"/>
          </p:nvPr>
        </p:nvSpPr>
        <p:spPr>
          <a:xfrm>
            <a:off x="686834" y="591344"/>
            <a:ext cx="3200400" cy="5585619"/>
          </a:xfrm>
        </p:spPr>
        <p:txBody>
          <a:bodyPr>
            <a:normAutofit/>
          </a:bodyPr>
          <a:lstStyle/>
          <a:p>
            <a:r>
              <a:rPr lang="en-US" sz="4400">
                <a:solidFill>
                  <a:srgbClr val="FFFFFF"/>
                </a:solidFill>
              </a:rPr>
              <a:t>Contents	</a:t>
            </a:r>
            <a:endParaRPr lang="en-IN" sz="4400">
              <a:solidFill>
                <a:srgbClr val="FFFFFF"/>
              </a:solidFill>
            </a:endParaRPr>
          </a:p>
        </p:txBody>
      </p:sp>
      <p:sp>
        <p:nvSpPr>
          <p:cNvPr id="18" name="Arc 1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7FE849C0-330D-BD1F-563F-16FA836881CA}"/>
              </a:ext>
            </a:extLst>
          </p:cNvPr>
          <p:cNvGraphicFramePr>
            <a:graphicFrameLocks noGrp="1"/>
          </p:cNvGraphicFramePr>
          <p:nvPr>
            <p:ph idx="1"/>
            <p:extLst>
              <p:ext uri="{D42A27DB-BD31-4B8C-83A1-F6EECF244321}">
                <p14:modId xmlns:p14="http://schemas.microsoft.com/office/powerpoint/2010/main" val="3218949377"/>
              </p:ext>
            </p:extLst>
          </p:nvPr>
        </p:nvGraphicFramePr>
        <p:xfrm>
          <a:off x="4447308" y="591344"/>
          <a:ext cx="6906491" cy="55856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12843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2629C883-7A89-9B04-7FDD-07909F2379BB}"/>
              </a:ext>
            </a:extLst>
          </p:cNvPr>
          <p:cNvPicPr>
            <a:picLocks noChangeAspect="1"/>
          </p:cNvPicPr>
          <p:nvPr/>
        </p:nvPicPr>
        <p:blipFill rotWithShape="1">
          <a:blip r:embed="rId3">
            <a:alphaModFix amt="35000"/>
          </a:blip>
          <a:srcRect t="4205" b="11526"/>
          <a:stretch/>
        </p:blipFill>
        <p:spPr>
          <a:xfrm>
            <a:off x="20" y="10"/>
            <a:ext cx="12191980" cy="6857990"/>
          </a:xfrm>
          <a:prstGeom prst="rect">
            <a:avLst/>
          </a:prstGeom>
        </p:spPr>
      </p:pic>
      <p:sp>
        <p:nvSpPr>
          <p:cNvPr id="2" name="Title 1">
            <a:extLst>
              <a:ext uri="{FF2B5EF4-FFF2-40B4-BE49-F238E27FC236}">
                <a16:creationId xmlns:a16="http://schemas.microsoft.com/office/drawing/2014/main" id="{920AB1A4-2EE2-66C3-F76B-EC70D33CE8AF}"/>
              </a:ext>
            </a:extLst>
          </p:cNvPr>
          <p:cNvSpPr>
            <a:spLocks noGrp="1"/>
          </p:cNvSpPr>
          <p:nvPr>
            <p:ph type="title"/>
          </p:nvPr>
        </p:nvSpPr>
        <p:spPr>
          <a:xfrm>
            <a:off x="838200" y="365125"/>
            <a:ext cx="10515600" cy="1325563"/>
          </a:xfrm>
        </p:spPr>
        <p:txBody>
          <a:bodyPr>
            <a:normAutofit/>
          </a:bodyPr>
          <a:lstStyle/>
          <a:p>
            <a:r>
              <a:rPr lang="en-US">
                <a:solidFill>
                  <a:srgbClr val="FFFFFF"/>
                </a:solidFill>
              </a:rPr>
              <a:t>Data processing </a:t>
            </a:r>
            <a:endParaRPr lang="en-IN">
              <a:solidFill>
                <a:srgbClr val="FFFFFF"/>
              </a:solidFill>
            </a:endParaRPr>
          </a:p>
        </p:txBody>
      </p:sp>
      <p:graphicFrame>
        <p:nvGraphicFramePr>
          <p:cNvPr id="23" name="Content Placeholder 2">
            <a:extLst>
              <a:ext uri="{FF2B5EF4-FFF2-40B4-BE49-F238E27FC236}">
                <a16:creationId xmlns:a16="http://schemas.microsoft.com/office/drawing/2014/main" id="{FD8BB070-60F1-0C65-F6BC-E293DA1C5B56}"/>
              </a:ext>
            </a:extLst>
          </p:cNvPr>
          <p:cNvGraphicFramePr>
            <a:graphicFrameLocks noGrp="1"/>
          </p:cNvGraphicFramePr>
          <p:nvPr>
            <p:ph idx="1"/>
            <p:extLst>
              <p:ext uri="{D42A27DB-BD31-4B8C-83A1-F6EECF244321}">
                <p14:modId xmlns:p14="http://schemas.microsoft.com/office/powerpoint/2010/main" val="512025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4672118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4EC0DFF-18C5-AFB8-9E6D-F820148B96FC}"/>
              </a:ext>
            </a:extLst>
          </p:cNvPr>
          <p:cNvPicPr>
            <a:picLocks noChangeAspect="1"/>
          </p:cNvPicPr>
          <p:nvPr/>
        </p:nvPicPr>
        <p:blipFill rotWithShape="1">
          <a:blip r:embed="rId3">
            <a:duotone>
              <a:schemeClr val="bg2">
                <a:shade val="45000"/>
                <a:satMod val="135000"/>
              </a:schemeClr>
              <a:prstClr val="white"/>
            </a:duotone>
          </a:blip>
          <a:srcRect t="6932" b="8799"/>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BB8F0D-4524-C7B4-BEEC-A3518B6733D8}"/>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sz="4400"/>
              <a:t>Feature ENGINEERING</a:t>
            </a:r>
            <a:br>
              <a:rPr lang="en-US" sz="4400"/>
            </a:br>
            <a:r>
              <a:rPr lang="en-US" sz="4400"/>
              <a:t> </a:t>
            </a:r>
          </a:p>
        </p:txBody>
      </p:sp>
      <p:sp>
        <p:nvSpPr>
          <p:cNvPr id="4" name="TextBox 3">
            <a:extLst>
              <a:ext uri="{FF2B5EF4-FFF2-40B4-BE49-F238E27FC236}">
                <a16:creationId xmlns:a16="http://schemas.microsoft.com/office/drawing/2014/main" id="{A4FD09FA-81E7-F674-A3AD-C84C0D42F79C}"/>
              </a:ext>
            </a:extLst>
          </p:cNvPr>
          <p:cNvSpPr txBox="1"/>
          <p:nvPr/>
        </p:nvSpPr>
        <p:spPr>
          <a:xfrm>
            <a:off x="918358" y="1235649"/>
            <a:ext cx="10339450" cy="369332"/>
          </a:xfrm>
          <a:prstGeom prst="rect">
            <a:avLst/>
          </a:prstGeom>
          <a:noFill/>
        </p:spPr>
        <p:txBody>
          <a:bodyPr wrap="square" rtlCol="0">
            <a:spAutoFit/>
          </a:bodyPr>
          <a:lstStyle/>
          <a:p>
            <a:pPr marL="285750" marR="0" lvl="0" indent="-285750" algn="ctr" defTabSz="914400" rtl="0" eaLnBrk="1" fontAlgn="auto" latinLnBrk="0" hangingPunct="1">
              <a:spcBef>
                <a:spcPts val="0"/>
              </a:spcBef>
              <a:spcAft>
                <a:spcPts val="600"/>
              </a:spcAft>
              <a:buClrTx/>
              <a:buSzTx/>
              <a:buFont typeface="Arial" panose="020B0604020202020204" pitchFamily="34" charset="0"/>
              <a:buChar char="•"/>
              <a:tabLst/>
              <a:defRPr/>
            </a:pPr>
            <a:r>
              <a:rPr lang="en-IN" b="1" i="0" dirty="0">
                <a:solidFill>
                  <a:schemeClr val="bg2">
                    <a:lumMod val="25000"/>
                  </a:schemeClr>
                </a:solidFill>
                <a:effectLst/>
                <a:latin typeface="-apple-system"/>
              </a:rPr>
              <a:t>Opted for simple feature engineering through which resulted in the production of the following columns </a:t>
            </a:r>
          </a:p>
        </p:txBody>
      </p:sp>
      <p:graphicFrame>
        <p:nvGraphicFramePr>
          <p:cNvPr id="8" name="Content Placeholder 2">
            <a:extLst>
              <a:ext uri="{FF2B5EF4-FFF2-40B4-BE49-F238E27FC236}">
                <a16:creationId xmlns:a16="http://schemas.microsoft.com/office/drawing/2014/main" id="{652950B7-A5D5-2326-898D-FDD628CCE3A4}"/>
              </a:ext>
            </a:extLst>
          </p:cNvPr>
          <p:cNvGraphicFramePr>
            <a:graphicFrameLocks noGrp="1"/>
          </p:cNvGraphicFramePr>
          <p:nvPr>
            <p:ph idx="1"/>
            <p:extLst>
              <p:ext uri="{D42A27DB-BD31-4B8C-83A1-F6EECF244321}">
                <p14:modId xmlns:p14="http://schemas.microsoft.com/office/powerpoint/2010/main" val="39379584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90330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Arc 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40495F5-04CE-DEC4-A28A-1CEAAA03182E}"/>
              </a:ext>
            </a:extLst>
          </p:cNvPr>
          <p:cNvSpPr>
            <a:spLocks noGrp="1"/>
          </p:cNvSpPr>
          <p:nvPr>
            <p:ph type="title"/>
          </p:nvPr>
        </p:nvSpPr>
        <p:spPr>
          <a:xfrm>
            <a:off x="3366581" y="-75271"/>
            <a:ext cx="5458838" cy="1325563"/>
          </a:xfrm>
        </p:spPr>
        <p:txBody>
          <a:bodyPr>
            <a:normAutofit/>
          </a:bodyPr>
          <a:lstStyle/>
          <a:p>
            <a:pPr algn="ctr"/>
            <a:r>
              <a:rPr lang="en-US"/>
              <a:t>Model 	</a:t>
            </a:r>
            <a:endParaRPr lang="en-IN" dirty="0"/>
          </a:p>
        </p:txBody>
      </p:sp>
      <p:sp>
        <p:nvSpPr>
          <p:cNvPr id="14" name="Freeform: Shape 13">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screenshot of a social media post&#10;&#10;Description automatically generated">
            <a:extLst>
              <a:ext uri="{FF2B5EF4-FFF2-40B4-BE49-F238E27FC236}">
                <a16:creationId xmlns:a16="http://schemas.microsoft.com/office/drawing/2014/main" id="{E79E3EA8-5965-0CFD-0C5D-5B5109B56E6A}"/>
              </a:ext>
            </a:extLst>
          </p:cNvPr>
          <p:cNvPicPr>
            <a:picLocks noChangeAspect="1"/>
          </p:cNvPicPr>
          <p:nvPr/>
        </p:nvPicPr>
        <p:blipFill rotWithShape="1">
          <a:blip r:embed="rId3"/>
          <a:srcRect l="1451" t="26103" r="16520" b="27882"/>
          <a:stretch/>
        </p:blipFill>
        <p:spPr>
          <a:xfrm>
            <a:off x="11005" y="2055024"/>
            <a:ext cx="3918822" cy="274795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graphicFrame>
        <p:nvGraphicFramePr>
          <p:cNvPr id="6" name="Diagram 5">
            <a:extLst>
              <a:ext uri="{FF2B5EF4-FFF2-40B4-BE49-F238E27FC236}">
                <a16:creationId xmlns:a16="http://schemas.microsoft.com/office/drawing/2014/main" id="{1FC9C8FD-D2A7-D3CC-7D5E-D5E8B4A84439}"/>
              </a:ext>
            </a:extLst>
          </p:cNvPr>
          <p:cNvGraphicFramePr/>
          <p:nvPr>
            <p:extLst>
              <p:ext uri="{D42A27DB-BD31-4B8C-83A1-F6EECF244321}">
                <p14:modId xmlns:p14="http://schemas.microsoft.com/office/powerpoint/2010/main" val="1328702801"/>
              </p:ext>
            </p:extLst>
          </p:nvPr>
        </p:nvGraphicFramePr>
        <p:xfrm>
          <a:off x="4788385" y="1856721"/>
          <a:ext cx="7238418" cy="43202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75704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blurry blue and green background&#10;&#10;Description automatically generated">
            <a:extLst>
              <a:ext uri="{FF2B5EF4-FFF2-40B4-BE49-F238E27FC236}">
                <a16:creationId xmlns:a16="http://schemas.microsoft.com/office/drawing/2014/main" id="{52739FC9-3DBD-1AD5-BD48-29CA15AFD866}"/>
              </a:ext>
            </a:extLst>
          </p:cNvPr>
          <p:cNvPicPr>
            <a:picLocks noChangeAspect="1"/>
          </p:cNvPicPr>
          <p:nvPr/>
        </p:nvPicPr>
        <p:blipFill rotWithShape="1">
          <a:blip r:embed="rId3">
            <a:duotone>
              <a:schemeClr val="bg2">
                <a:shade val="45000"/>
                <a:satMod val="135000"/>
              </a:schemeClr>
              <a:prstClr val="white"/>
            </a:duotone>
          </a:blip>
          <a:srcRect t="15730"/>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0495F5-04CE-DEC4-A28A-1CEAAA03182E}"/>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sz="4400" dirty="0"/>
              <a:t>HYPERPARAMETERS</a:t>
            </a:r>
          </a:p>
        </p:txBody>
      </p:sp>
      <p:sp>
        <p:nvSpPr>
          <p:cNvPr id="3" name="TextBox 2">
            <a:extLst>
              <a:ext uri="{FF2B5EF4-FFF2-40B4-BE49-F238E27FC236}">
                <a16:creationId xmlns:a16="http://schemas.microsoft.com/office/drawing/2014/main" id="{314359CD-CBD2-BDFB-1B91-26D900A8383B}"/>
              </a:ext>
            </a:extLst>
          </p:cNvPr>
          <p:cNvSpPr txBox="1"/>
          <p:nvPr/>
        </p:nvSpPr>
        <p:spPr>
          <a:xfrm>
            <a:off x="618144" y="1219943"/>
            <a:ext cx="10079340" cy="369332"/>
          </a:xfrm>
          <a:prstGeom prst="rect">
            <a:avLst/>
          </a:prstGeom>
          <a:noFill/>
        </p:spPr>
        <p:txBody>
          <a:bodyPr wrap="square" rtlCol="0">
            <a:spAutoFit/>
          </a:bodyPr>
          <a:lstStyle/>
          <a:p>
            <a:pPr algn="ctr">
              <a:spcAft>
                <a:spcPts val="600"/>
              </a:spcAft>
            </a:pPr>
            <a:r>
              <a:rPr lang="en-US" dirty="0">
                <a:solidFill>
                  <a:schemeClr val="tx1">
                    <a:lumMod val="95000"/>
                    <a:lumOff val="5000"/>
                  </a:schemeClr>
                </a:solidFill>
              </a:rPr>
              <a:t>The Following Hyperparameters were tuned through trial and error for the </a:t>
            </a:r>
            <a:r>
              <a:rPr lang="en-US" dirty="0" err="1">
                <a:solidFill>
                  <a:schemeClr val="tx1">
                    <a:lumMod val="95000"/>
                    <a:lumOff val="5000"/>
                  </a:schemeClr>
                </a:solidFill>
              </a:rPr>
              <a:t>xgboost</a:t>
            </a:r>
            <a:r>
              <a:rPr lang="en-US" dirty="0">
                <a:solidFill>
                  <a:schemeClr val="tx1">
                    <a:lumMod val="95000"/>
                    <a:lumOff val="5000"/>
                  </a:schemeClr>
                </a:solidFill>
              </a:rPr>
              <a:t> model</a:t>
            </a:r>
            <a:endParaRPr lang="en-IN" dirty="0">
              <a:solidFill>
                <a:schemeClr val="tx1">
                  <a:lumMod val="95000"/>
                  <a:lumOff val="5000"/>
                </a:schemeClr>
              </a:solidFill>
            </a:endParaRPr>
          </a:p>
        </p:txBody>
      </p:sp>
      <p:graphicFrame>
        <p:nvGraphicFramePr>
          <p:cNvPr id="6" name="Diagram 5">
            <a:extLst>
              <a:ext uri="{FF2B5EF4-FFF2-40B4-BE49-F238E27FC236}">
                <a16:creationId xmlns:a16="http://schemas.microsoft.com/office/drawing/2014/main" id="{1FC9C8FD-D2A7-D3CC-7D5E-D5E8B4A84439}"/>
              </a:ext>
            </a:extLst>
          </p:cNvPr>
          <p:cNvGraphicFramePr/>
          <p:nvPr>
            <p:extLst>
              <p:ext uri="{D42A27DB-BD31-4B8C-83A1-F6EECF244321}">
                <p14:modId xmlns:p14="http://schemas.microsoft.com/office/powerpoint/2010/main" val="75902724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13381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1FB4E-6EC3-452F-ACC7-586A5DBD7F82}"/>
              </a:ext>
            </a:extLst>
          </p:cNvPr>
          <p:cNvSpPr>
            <a:spLocks noGrp="1"/>
          </p:cNvSpPr>
          <p:nvPr>
            <p:ph type="title"/>
          </p:nvPr>
        </p:nvSpPr>
        <p:spPr>
          <a:xfrm>
            <a:off x="896111" y="52307"/>
            <a:ext cx="4376643" cy="1642956"/>
          </a:xfrm>
        </p:spPr>
        <p:txBody>
          <a:bodyPr anchor="b">
            <a:normAutofit/>
          </a:bodyPr>
          <a:lstStyle/>
          <a:p>
            <a:r>
              <a:rPr lang="en-US" sz="4400" dirty="0">
                <a:solidFill>
                  <a:schemeClr val="tx2"/>
                </a:solidFill>
              </a:rPr>
              <a:t>Post Processing</a:t>
            </a:r>
            <a:endParaRPr lang="en-IN" sz="4400" dirty="0">
              <a:solidFill>
                <a:schemeClr val="tx2"/>
              </a:solidFill>
            </a:endParaRPr>
          </a:p>
        </p:txBody>
      </p:sp>
      <p:sp>
        <p:nvSpPr>
          <p:cNvPr id="3" name="Content Placeholder 2">
            <a:extLst>
              <a:ext uri="{FF2B5EF4-FFF2-40B4-BE49-F238E27FC236}">
                <a16:creationId xmlns:a16="http://schemas.microsoft.com/office/drawing/2014/main" id="{6E573E1E-B3AC-E3DE-6C27-DF892C021073}"/>
              </a:ext>
            </a:extLst>
          </p:cNvPr>
          <p:cNvSpPr>
            <a:spLocks noGrp="1"/>
          </p:cNvSpPr>
          <p:nvPr>
            <p:ph idx="1"/>
          </p:nvPr>
        </p:nvSpPr>
        <p:spPr>
          <a:xfrm>
            <a:off x="483476" y="1834055"/>
            <a:ext cx="5291958" cy="4451375"/>
          </a:xfrm>
        </p:spPr>
        <p:txBody>
          <a:bodyPr>
            <a:normAutofit lnSpcReduction="10000"/>
          </a:bodyPr>
          <a:lstStyle/>
          <a:p>
            <a:r>
              <a:rPr lang="en-US" sz="1500" b="0" dirty="0">
                <a:solidFill>
                  <a:schemeClr val="tx2"/>
                </a:solidFill>
                <a:latin typeface="Söhne"/>
              </a:rPr>
              <a:t>In binary classification for our 29 different targets, we have two classes, labeled as '0' and '1'.</a:t>
            </a:r>
          </a:p>
          <a:p>
            <a:r>
              <a:rPr lang="en-US" sz="1500" b="0" dirty="0">
                <a:solidFill>
                  <a:schemeClr val="tx2"/>
                </a:solidFill>
                <a:latin typeface="Söhne"/>
              </a:rPr>
              <a:t>A threshold is the probability cut-off we set to decide when to classify a prediction as '1' over '0'.</a:t>
            </a:r>
          </a:p>
          <a:p>
            <a:r>
              <a:rPr lang="en-US" sz="1500" b="1" i="0" dirty="0">
                <a:solidFill>
                  <a:schemeClr val="tx2"/>
                </a:solidFill>
                <a:effectLst/>
                <a:latin typeface="Söhne"/>
              </a:rPr>
              <a:t>Threshold Range</a:t>
            </a:r>
            <a:r>
              <a:rPr lang="en-US" sz="1500" b="0" i="0" dirty="0">
                <a:solidFill>
                  <a:schemeClr val="tx2"/>
                </a:solidFill>
                <a:effectLst/>
                <a:latin typeface="Söhne"/>
              </a:rPr>
              <a:t>: Defined a range of potential thresholds from 0.00001 to 0.99999 to identify the best threshold for each target</a:t>
            </a:r>
          </a:p>
          <a:p>
            <a:r>
              <a:rPr lang="en-US" sz="1500" b="1" i="0" dirty="0">
                <a:solidFill>
                  <a:schemeClr val="tx2"/>
                </a:solidFill>
                <a:effectLst/>
                <a:latin typeface="Söhne"/>
              </a:rPr>
              <a:t>Optimal Thresholds</a:t>
            </a:r>
            <a:r>
              <a:rPr lang="en-US" sz="1500" b="0" i="0" dirty="0">
                <a:solidFill>
                  <a:schemeClr val="tx2"/>
                </a:solidFill>
                <a:effectLst/>
                <a:latin typeface="Söhne"/>
              </a:rPr>
              <a:t>: Executed an iterative process to find the threshold that yields the highest macro F1 score for each target</a:t>
            </a:r>
          </a:p>
          <a:p>
            <a:r>
              <a:rPr lang="en-US" sz="1500" b="1" i="0" dirty="0">
                <a:solidFill>
                  <a:schemeClr val="tx2"/>
                </a:solidFill>
                <a:effectLst/>
                <a:latin typeface="Söhne"/>
              </a:rPr>
              <a:t>Results</a:t>
            </a:r>
            <a:r>
              <a:rPr lang="en-US" sz="1500" b="0" i="0" dirty="0">
                <a:solidFill>
                  <a:schemeClr val="tx2"/>
                </a:solidFill>
                <a:effectLst/>
                <a:latin typeface="Söhne"/>
              </a:rPr>
              <a:t>:</a:t>
            </a:r>
          </a:p>
          <a:p>
            <a:pPr marL="742950" lvl="1" indent="-285750">
              <a:buFont typeface="+mj-lt"/>
              <a:buAutoNum type="arabicPeriod"/>
            </a:pPr>
            <a:r>
              <a:rPr lang="en-US" sz="1500" b="0" i="0" dirty="0">
                <a:solidFill>
                  <a:schemeClr val="tx2"/>
                </a:solidFill>
                <a:effectLst/>
                <a:latin typeface="Söhne"/>
              </a:rPr>
              <a:t>Before </a:t>
            </a:r>
            <a:r>
              <a:rPr lang="en-US" sz="1500" b="0" dirty="0">
                <a:solidFill>
                  <a:schemeClr val="tx2"/>
                </a:solidFill>
                <a:latin typeface="Söhne"/>
              </a:rPr>
              <a:t>s</a:t>
            </a:r>
            <a:r>
              <a:rPr lang="en-US" sz="1500" b="0" i="0" dirty="0">
                <a:solidFill>
                  <a:schemeClr val="tx2"/>
                </a:solidFill>
                <a:effectLst/>
                <a:latin typeface="Söhne"/>
              </a:rPr>
              <a:t>etting threshold for each target: Average F1 score ≈ 0.5</a:t>
            </a:r>
          </a:p>
          <a:p>
            <a:pPr marL="742950" lvl="1" indent="-285750">
              <a:buFont typeface="+mj-lt"/>
              <a:buAutoNum type="arabicPeriod"/>
            </a:pPr>
            <a:r>
              <a:rPr lang="en-US" sz="1500" b="0" i="0" dirty="0">
                <a:solidFill>
                  <a:schemeClr val="tx2"/>
                </a:solidFill>
                <a:effectLst/>
                <a:latin typeface="Söhne"/>
              </a:rPr>
              <a:t>After </a:t>
            </a:r>
            <a:r>
              <a:rPr lang="en-US" sz="1500" b="0" dirty="0">
                <a:solidFill>
                  <a:schemeClr val="tx2"/>
                </a:solidFill>
                <a:latin typeface="Söhne"/>
              </a:rPr>
              <a:t>s</a:t>
            </a:r>
            <a:r>
              <a:rPr lang="en-US" sz="1500" b="0" i="0" dirty="0">
                <a:solidFill>
                  <a:schemeClr val="tx2"/>
                </a:solidFill>
                <a:effectLst/>
                <a:latin typeface="Söhne"/>
              </a:rPr>
              <a:t>etting threshold for each target : Average F1 score ≈ 0.775</a:t>
            </a:r>
          </a:p>
          <a:p>
            <a:r>
              <a:rPr lang="en-US" sz="1500" b="1" dirty="0">
                <a:solidFill>
                  <a:schemeClr val="tx2"/>
                </a:solidFill>
                <a:latin typeface="Söhne"/>
              </a:rPr>
              <a:t>Interesting</a:t>
            </a:r>
            <a:r>
              <a:rPr lang="en-US" sz="1500" dirty="0">
                <a:solidFill>
                  <a:schemeClr val="tx2"/>
                </a:solidFill>
              </a:rPr>
              <a:t> </a:t>
            </a:r>
            <a:r>
              <a:rPr lang="en-US" sz="1500" b="1" dirty="0">
                <a:solidFill>
                  <a:schemeClr val="tx2"/>
                </a:solidFill>
                <a:latin typeface="Söhne"/>
              </a:rPr>
              <a:t>Observations</a:t>
            </a:r>
            <a:r>
              <a:rPr lang="en-US" sz="1500" dirty="0">
                <a:solidFill>
                  <a:schemeClr val="tx2"/>
                </a:solidFill>
              </a:rPr>
              <a:t> - </a:t>
            </a:r>
            <a:r>
              <a:rPr lang="en-US" sz="1500" b="0" i="0" dirty="0">
                <a:solidFill>
                  <a:schemeClr val="tx2"/>
                </a:solidFill>
                <a:effectLst/>
                <a:latin typeface="var(--jp-content-font-family)"/>
              </a:rPr>
              <a:t>The scatter plot shows an interesting relationship: when the number of class 1 samples increases, we need a higher threshold for our classifier to achieve its best performance. The correlation between number of class 1 samples and these optimal thresholds is strong, at 0.943 Pearson correlation </a:t>
            </a:r>
            <a:r>
              <a:rPr lang="en-US" sz="1200" b="0" i="0" dirty="0">
                <a:solidFill>
                  <a:schemeClr val="tx2"/>
                </a:solidFill>
                <a:effectLst/>
                <a:latin typeface="var(--jp-content-font-family)"/>
              </a:rPr>
              <a:t>.</a:t>
            </a:r>
            <a:br>
              <a:rPr lang="en-US" sz="1200" dirty="0">
                <a:solidFill>
                  <a:schemeClr val="tx2"/>
                </a:solidFill>
              </a:rPr>
            </a:br>
            <a:endParaRPr lang="en-IN" sz="1200" dirty="0">
              <a:solidFill>
                <a:schemeClr val="tx2"/>
              </a:solidFill>
            </a:endParaRPr>
          </a:p>
        </p:txBody>
      </p:sp>
      <p:pic>
        <p:nvPicPr>
          <p:cNvPr id="1031" name="Picture 7" descr="A graph with a red line and blue dots&#10;&#10;Description automatically generated">
            <a:extLst>
              <a:ext uri="{FF2B5EF4-FFF2-40B4-BE49-F238E27FC236}">
                <a16:creationId xmlns:a16="http://schemas.microsoft.com/office/drawing/2014/main" id="{6B7FB5A4-A4E6-9A53-869A-99B73E2DBD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405" b="-1"/>
          <a:stretch/>
        </p:blipFill>
        <p:spPr bwMode="auto">
          <a:xfrm>
            <a:off x="6089374" y="602973"/>
            <a:ext cx="5539560" cy="5693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9971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036">
            <a:extLst>
              <a:ext uri="{FF2B5EF4-FFF2-40B4-BE49-F238E27FC236}">
                <a16:creationId xmlns:a16="http://schemas.microsoft.com/office/drawing/2014/main" id="{91F55C5D-1648-4BE3-932D-8CADBF3F6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0495F5-04CE-DEC4-A28A-1CEAAA03182E}"/>
              </a:ext>
            </a:extLst>
          </p:cNvPr>
          <p:cNvSpPr>
            <a:spLocks noGrp="1"/>
          </p:cNvSpPr>
          <p:nvPr>
            <p:ph type="title"/>
          </p:nvPr>
        </p:nvSpPr>
        <p:spPr>
          <a:xfrm>
            <a:off x="640080" y="144774"/>
            <a:ext cx="10908792" cy="1069848"/>
          </a:xfrm>
        </p:spPr>
        <p:txBody>
          <a:bodyPr vert="horz" lIns="91440" tIns="45720" rIns="91440" bIns="45720" rtlCol="0" anchor="ctr">
            <a:noAutofit/>
          </a:bodyPr>
          <a:lstStyle/>
          <a:p>
            <a:pPr algn="ctr"/>
            <a:r>
              <a:rPr lang="en-US" sz="4800" dirty="0"/>
              <a:t>SHAP values</a:t>
            </a:r>
            <a:br>
              <a:rPr lang="en-US" sz="4800" dirty="0"/>
            </a:br>
            <a:endParaRPr lang="en-US" sz="4800" dirty="0"/>
          </a:p>
        </p:txBody>
      </p:sp>
      <p:sp>
        <p:nvSpPr>
          <p:cNvPr id="1039" name="sketch line">
            <a:extLst>
              <a:ext uri="{FF2B5EF4-FFF2-40B4-BE49-F238E27FC236}">
                <a16:creationId xmlns:a16="http://schemas.microsoft.com/office/drawing/2014/main" id="{A38E1331-B5A6-44BE-BF4E-EE6C2FD2A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0000" y="1776977"/>
            <a:ext cx="4572000" cy="18288"/>
          </a:xfrm>
          <a:custGeom>
            <a:avLst/>
            <a:gdLst>
              <a:gd name="connsiteX0" fmla="*/ 0 w 4572000"/>
              <a:gd name="connsiteY0" fmla="*/ 0 h 18288"/>
              <a:gd name="connsiteX1" fmla="*/ 744583 w 4572000"/>
              <a:gd name="connsiteY1" fmla="*/ 0 h 18288"/>
              <a:gd name="connsiteX2" fmla="*/ 1352006 w 4572000"/>
              <a:gd name="connsiteY2" fmla="*/ 0 h 18288"/>
              <a:gd name="connsiteX3" fmla="*/ 2050869 w 4572000"/>
              <a:gd name="connsiteY3" fmla="*/ 0 h 18288"/>
              <a:gd name="connsiteX4" fmla="*/ 2612571 w 4572000"/>
              <a:gd name="connsiteY4" fmla="*/ 0 h 18288"/>
              <a:gd name="connsiteX5" fmla="*/ 3357154 w 4572000"/>
              <a:gd name="connsiteY5" fmla="*/ 0 h 18288"/>
              <a:gd name="connsiteX6" fmla="*/ 401029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265714 w 4572000"/>
              <a:gd name="connsiteY10" fmla="*/ 18288 h 18288"/>
              <a:gd name="connsiteX11" fmla="*/ 2521131 w 4572000"/>
              <a:gd name="connsiteY11" fmla="*/ 18288 h 18288"/>
              <a:gd name="connsiteX12" fmla="*/ 1867989 w 4572000"/>
              <a:gd name="connsiteY12" fmla="*/ 18288 h 18288"/>
              <a:gd name="connsiteX13" fmla="*/ 1352006 w 4572000"/>
              <a:gd name="connsiteY13" fmla="*/ 18288 h 18288"/>
              <a:gd name="connsiteX14" fmla="*/ 83602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335213" y="-5275"/>
                  <a:pt x="446637" y="2749"/>
                  <a:pt x="744583" y="0"/>
                </a:cubicBezTo>
                <a:cubicBezTo>
                  <a:pt x="1042529" y="-2749"/>
                  <a:pt x="1223095" y="8165"/>
                  <a:pt x="1352006" y="0"/>
                </a:cubicBezTo>
                <a:cubicBezTo>
                  <a:pt x="1480917" y="-8165"/>
                  <a:pt x="1803308" y="16240"/>
                  <a:pt x="2050869" y="0"/>
                </a:cubicBezTo>
                <a:cubicBezTo>
                  <a:pt x="2298430" y="-16240"/>
                  <a:pt x="2464656" y="-22054"/>
                  <a:pt x="2612571" y="0"/>
                </a:cubicBezTo>
                <a:cubicBezTo>
                  <a:pt x="2760486" y="22054"/>
                  <a:pt x="3034874" y="11895"/>
                  <a:pt x="3357154" y="0"/>
                </a:cubicBezTo>
                <a:cubicBezTo>
                  <a:pt x="3679434" y="-11895"/>
                  <a:pt x="3778145" y="-10841"/>
                  <a:pt x="4010297" y="0"/>
                </a:cubicBezTo>
                <a:cubicBezTo>
                  <a:pt x="4242449" y="10841"/>
                  <a:pt x="4385860" y="17261"/>
                  <a:pt x="4572000" y="0"/>
                </a:cubicBezTo>
                <a:cubicBezTo>
                  <a:pt x="4571443" y="8172"/>
                  <a:pt x="4571244" y="10948"/>
                  <a:pt x="4572000" y="18288"/>
                </a:cubicBezTo>
                <a:cubicBezTo>
                  <a:pt x="4352099" y="1269"/>
                  <a:pt x="4065933" y="40755"/>
                  <a:pt x="3873137" y="18288"/>
                </a:cubicBezTo>
                <a:cubicBezTo>
                  <a:pt x="3680341" y="-4179"/>
                  <a:pt x="3486903" y="33471"/>
                  <a:pt x="3265714" y="18288"/>
                </a:cubicBezTo>
                <a:cubicBezTo>
                  <a:pt x="3044525" y="3105"/>
                  <a:pt x="2683548" y="-1073"/>
                  <a:pt x="2521131" y="18288"/>
                </a:cubicBezTo>
                <a:cubicBezTo>
                  <a:pt x="2358714" y="37649"/>
                  <a:pt x="2132855" y="34593"/>
                  <a:pt x="1867989" y="18288"/>
                </a:cubicBezTo>
                <a:cubicBezTo>
                  <a:pt x="1603123" y="1983"/>
                  <a:pt x="1605373" y="2886"/>
                  <a:pt x="1352006" y="18288"/>
                </a:cubicBezTo>
                <a:cubicBezTo>
                  <a:pt x="1098639" y="33690"/>
                  <a:pt x="962100" y="16241"/>
                  <a:pt x="836023" y="18288"/>
                </a:cubicBezTo>
                <a:cubicBezTo>
                  <a:pt x="709946" y="20335"/>
                  <a:pt x="193668" y="-307"/>
                  <a:pt x="0" y="18288"/>
                </a:cubicBezTo>
                <a:cubicBezTo>
                  <a:pt x="-277" y="11188"/>
                  <a:pt x="-244" y="5848"/>
                  <a:pt x="0" y="0"/>
                </a:cubicBezTo>
                <a:close/>
              </a:path>
              <a:path w="4572000" h="18288" stroke="0" extrusionOk="0">
                <a:moveTo>
                  <a:pt x="0" y="0"/>
                </a:moveTo>
                <a:cubicBezTo>
                  <a:pt x="158188" y="7508"/>
                  <a:pt x="361578" y="-27091"/>
                  <a:pt x="561703" y="0"/>
                </a:cubicBezTo>
                <a:cubicBezTo>
                  <a:pt x="761828" y="27091"/>
                  <a:pt x="1133811" y="14547"/>
                  <a:pt x="1306286" y="0"/>
                </a:cubicBezTo>
                <a:cubicBezTo>
                  <a:pt x="1478761" y="-14547"/>
                  <a:pt x="1809594" y="13320"/>
                  <a:pt x="2050869" y="0"/>
                </a:cubicBezTo>
                <a:cubicBezTo>
                  <a:pt x="2292144" y="-13320"/>
                  <a:pt x="2409269" y="-14334"/>
                  <a:pt x="2612571" y="0"/>
                </a:cubicBezTo>
                <a:cubicBezTo>
                  <a:pt x="2815873" y="14334"/>
                  <a:pt x="3025009" y="33536"/>
                  <a:pt x="3311434" y="0"/>
                </a:cubicBezTo>
                <a:cubicBezTo>
                  <a:pt x="3597859" y="-33536"/>
                  <a:pt x="3695431" y="-13462"/>
                  <a:pt x="3827417" y="0"/>
                </a:cubicBezTo>
                <a:cubicBezTo>
                  <a:pt x="3959403" y="13462"/>
                  <a:pt x="4360180" y="899"/>
                  <a:pt x="4572000" y="0"/>
                </a:cubicBezTo>
                <a:cubicBezTo>
                  <a:pt x="4572481" y="8890"/>
                  <a:pt x="4572898" y="10033"/>
                  <a:pt x="4572000" y="18288"/>
                </a:cubicBezTo>
                <a:cubicBezTo>
                  <a:pt x="4356830" y="5817"/>
                  <a:pt x="4021942" y="41441"/>
                  <a:pt x="3873137" y="18288"/>
                </a:cubicBezTo>
                <a:cubicBezTo>
                  <a:pt x="3724332" y="-4865"/>
                  <a:pt x="3494019" y="36771"/>
                  <a:pt x="3174274" y="18288"/>
                </a:cubicBezTo>
                <a:cubicBezTo>
                  <a:pt x="2854529" y="-195"/>
                  <a:pt x="2861023" y="5963"/>
                  <a:pt x="2658291" y="18288"/>
                </a:cubicBezTo>
                <a:cubicBezTo>
                  <a:pt x="2455559" y="30613"/>
                  <a:pt x="2309968" y="11711"/>
                  <a:pt x="2050869" y="18288"/>
                </a:cubicBezTo>
                <a:cubicBezTo>
                  <a:pt x="1791770" y="24865"/>
                  <a:pt x="1671115" y="-4587"/>
                  <a:pt x="1306286" y="18288"/>
                </a:cubicBezTo>
                <a:cubicBezTo>
                  <a:pt x="941457" y="41163"/>
                  <a:pt x="838619" y="-9452"/>
                  <a:pt x="653143" y="18288"/>
                </a:cubicBezTo>
                <a:cubicBezTo>
                  <a:pt x="467667" y="46028"/>
                  <a:pt x="308702" y="9245"/>
                  <a:pt x="0" y="18288"/>
                </a:cubicBezTo>
                <a:cubicBezTo>
                  <a:pt x="-4" y="10872"/>
                  <a:pt x="388" y="6748"/>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959150775">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6" name="Picture 12" descr="Uploaded image">
            <a:extLst>
              <a:ext uri="{FF2B5EF4-FFF2-40B4-BE49-F238E27FC236}">
                <a16:creationId xmlns:a16="http://schemas.microsoft.com/office/drawing/2014/main" id="{FB7CFD50-05F1-70C9-324B-4440038A10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090" y="1214622"/>
            <a:ext cx="5341228" cy="555354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Uploaded image">
            <a:extLst>
              <a:ext uri="{FF2B5EF4-FFF2-40B4-BE49-F238E27FC236}">
                <a16:creationId xmlns:a16="http://schemas.microsoft.com/office/drawing/2014/main" id="{0B27EA8E-2842-D8B5-E09C-5B7003DF35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16909" y="1154432"/>
            <a:ext cx="5262372" cy="567392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0DC3078-5020-17EC-DC5F-A2DF7F806609}"/>
              </a:ext>
            </a:extLst>
          </p:cNvPr>
          <p:cNvSpPr txBox="1"/>
          <p:nvPr/>
        </p:nvSpPr>
        <p:spPr>
          <a:xfrm>
            <a:off x="121920" y="533400"/>
            <a:ext cx="12067032" cy="646331"/>
          </a:xfrm>
          <a:prstGeom prst="rect">
            <a:avLst/>
          </a:prstGeom>
          <a:noFill/>
        </p:spPr>
        <p:txBody>
          <a:bodyPr wrap="square" rtlCol="0">
            <a:spAutoFit/>
          </a:bodyPr>
          <a:lstStyle/>
          <a:p>
            <a:pPr algn="ctr"/>
            <a:r>
              <a:rPr lang="en-US" dirty="0"/>
              <a:t>SHAP plots for all the targets can be found at 3</a:t>
            </a:r>
            <a:r>
              <a:rPr lang="en-US" baseline="30000" dirty="0"/>
              <a:t>rd</a:t>
            </a:r>
            <a:r>
              <a:rPr lang="en-US" dirty="0"/>
              <a:t> place solution notebook at the GitHub repo - </a:t>
            </a:r>
            <a:r>
              <a:rPr lang="en-US" dirty="0">
                <a:hlinkClick r:id="rId5"/>
              </a:rPr>
              <a:t>https://github.com/Trustii-team/AllergenChip</a:t>
            </a:r>
            <a:endParaRPr lang="en-IN" dirty="0"/>
          </a:p>
        </p:txBody>
      </p:sp>
    </p:spTree>
    <p:extLst>
      <p:ext uri="{BB962C8B-B14F-4D97-AF65-F5344CB8AC3E}">
        <p14:creationId xmlns:p14="http://schemas.microsoft.com/office/powerpoint/2010/main" val="1144745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Arc 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40495F5-04CE-DEC4-A28A-1CEAAA03182E}"/>
              </a:ext>
            </a:extLst>
          </p:cNvPr>
          <p:cNvSpPr>
            <a:spLocks noGrp="1"/>
          </p:cNvSpPr>
          <p:nvPr>
            <p:ph type="title"/>
          </p:nvPr>
        </p:nvSpPr>
        <p:spPr>
          <a:xfrm>
            <a:off x="441960" y="-75271"/>
            <a:ext cx="11391899" cy="1325563"/>
          </a:xfrm>
        </p:spPr>
        <p:txBody>
          <a:bodyPr>
            <a:noAutofit/>
          </a:bodyPr>
          <a:lstStyle/>
          <a:p>
            <a:pPr algn="ctr"/>
            <a:r>
              <a:rPr lang="en-US" sz="4800"/>
              <a:t>Wanted To DO but could not 	</a:t>
            </a:r>
            <a:endParaRPr lang="en-IN" sz="4800" dirty="0"/>
          </a:p>
        </p:txBody>
      </p:sp>
      <p:sp>
        <p:nvSpPr>
          <p:cNvPr id="14" name="Freeform: Shape 13">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6" name="Diagram 5">
            <a:extLst>
              <a:ext uri="{FF2B5EF4-FFF2-40B4-BE49-F238E27FC236}">
                <a16:creationId xmlns:a16="http://schemas.microsoft.com/office/drawing/2014/main" id="{1FC9C8FD-D2A7-D3CC-7D5E-D5E8B4A84439}"/>
              </a:ext>
            </a:extLst>
          </p:cNvPr>
          <p:cNvGraphicFramePr/>
          <p:nvPr>
            <p:extLst>
              <p:ext uri="{D42A27DB-BD31-4B8C-83A1-F6EECF244321}">
                <p14:modId xmlns:p14="http://schemas.microsoft.com/office/powerpoint/2010/main" val="2776336723"/>
              </p:ext>
            </p:extLst>
          </p:nvPr>
        </p:nvGraphicFramePr>
        <p:xfrm>
          <a:off x="441960" y="1856721"/>
          <a:ext cx="11584843" cy="43202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7146540"/>
      </p:ext>
    </p:extLst>
  </p:cSld>
  <p:clrMapOvr>
    <a:masterClrMapping/>
  </p:clrMapOvr>
</p:sld>
</file>

<file path=ppt/theme/theme1.xml><?xml version="1.0" encoding="utf-8"?>
<a:theme xmlns:a="http://schemas.openxmlformats.org/drawingml/2006/main" name="Office Theme">
  <a:themeElements>
    <a:clrScheme name="Artist Portfolio">
      <a:dk1>
        <a:srgbClr val="000000"/>
      </a:dk1>
      <a:lt1>
        <a:srgbClr val="FFFFFF"/>
      </a:lt1>
      <a:dk2>
        <a:srgbClr val="44546A"/>
      </a:dk2>
      <a:lt2>
        <a:srgbClr val="E7E6E6"/>
      </a:lt2>
      <a:accent1>
        <a:srgbClr val="01E100"/>
      </a:accent1>
      <a:accent2>
        <a:srgbClr val="0A2965"/>
      </a:accent2>
      <a:accent3>
        <a:srgbClr val="FF8BE3"/>
      </a:accent3>
      <a:accent4>
        <a:srgbClr val="005AFF"/>
      </a:accent4>
      <a:accent5>
        <a:srgbClr val="C2F3FE"/>
      </a:accent5>
      <a:accent6>
        <a:srgbClr val="AB63F9"/>
      </a:accent6>
      <a:hlink>
        <a:srgbClr val="0563C1"/>
      </a:hlink>
      <a:folHlink>
        <a:srgbClr val="954F72"/>
      </a:folHlink>
    </a:clrScheme>
    <a:fontScheme name="Custom 4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Music design</Template>
  <TotalTime>2337</TotalTime>
  <Words>2643</Words>
  <Application>Microsoft Office PowerPoint</Application>
  <PresentationFormat>Widescreen</PresentationFormat>
  <Paragraphs>113</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-apple-system</vt:lpstr>
      <vt:lpstr>Arial</vt:lpstr>
      <vt:lpstr>Avenir Next LT Pro</vt:lpstr>
      <vt:lpstr>Calibri</vt:lpstr>
      <vt:lpstr>Google Sans</vt:lpstr>
      <vt:lpstr>Söhne</vt:lpstr>
      <vt:lpstr>Titillium Web</vt:lpstr>
      <vt:lpstr>var(--jp-content-font-family)</vt:lpstr>
      <vt:lpstr>Office Theme</vt:lpstr>
      <vt:lpstr>Allergen Chip Challenge 3rd Place Solution</vt:lpstr>
      <vt:lpstr>Contents </vt:lpstr>
      <vt:lpstr>Data processing </vt:lpstr>
      <vt:lpstr>Feature ENGINEERING  </vt:lpstr>
      <vt:lpstr>Model  </vt:lpstr>
      <vt:lpstr>HYPERPARAMETERS</vt:lpstr>
      <vt:lpstr>Post Processing</vt:lpstr>
      <vt:lpstr>SHAP values </vt:lpstr>
      <vt:lpstr>Wanted To DO but could not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Allergen Chip Challenge 3rd Place Solution</dc:title>
  <dc:creator>mithil salunkhe</dc:creator>
  <cp:lastModifiedBy>mithil salunkhe</cp:lastModifiedBy>
  <cp:revision>1</cp:revision>
  <dcterms:created xsi:type="dcterms:W3CDTF">2023-11-06T14:50:09Z</dcterms:created>
  <dcterms:modified xsi:type="dcterms:W3CDTF">2023-11-12T17:20:58Z</dcterms:modified>
</cp:coreProperties>
</file>

<file path=docProps/thumbnail.jpeg>
</file>